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440" r:id="rId2"/>
    <p:sldId id="2441" r:id="rId3"/>
    <p:sldId id="2442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732B7-F4CE-4DFF-83D0-30BEA40680A8}" v="1" dt="2023-06-13T19:42:54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BA851E-D634-66BE-C748-98065FAD2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1E45D27-C8CB-F6D4-0F53-EB32A5A6F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4F47B-0CCF-DD2B-6303-47EAA6CE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2F3603-E26B-069C-946B-22A8F373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983DDF-7336-9774-9A96-C800961C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33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B65544-ACD0-1AA1-C6F2-B2E7FBE0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074DCF7-F95D-ABEC-EC33-D43308501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022678-A623-0466-D991-168C94F8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99471-C5E6-C923-DC4D-615D1F46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E4FB52-C88A-431B-678E-37896CB6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56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0B5FA77-FB68-FEC0-069F-7F5BD0477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B906C62-332D-F3C3-6BA8-17CBC8779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3180AC-A24B-0C92-4FAF-71007050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3A0123-CD44-2298-134D-E282AB31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6A33D2-4E9A-62DD-C91C-9173AAE8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3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595D2C-7746-20C8-02B3-756DB035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3BD554-3007-88B0-C040-4CD20717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F6BC92-BD4C-7BFB-886E-A69A1E84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9708D8-096F-0629-1EAF-0F2B926D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A27932-1B6F-18E9-2B21-53AC274C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6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B52D4D-6463-3E4B-75E1-BEF597DB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92C5AA-1EE3-0EA6-ABAC-F0018305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406B64-BBF1-93D5-AB9B-CAE7AAA6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B1018-3067-F7D6-9411-5E1C5134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6A6C95-392E-AEB2-F28F-CAF24F92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7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7D1D23-60DD-34B8-EF8D-0A405A1E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CC4CE-C458-64EF-3F26-4C11AAEF7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A157AE-BAA1-F986-F12A-B2EA31E3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4A4F95-E1D2-8AFA-D768-A20E9958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E4B735-EA0E-CECE-8B99-A93F703D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E20253-50EF-825C-AF52-7D5C5BA2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58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923FD-5F9C-8A8D-DEB9-E105AD87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84EF8E-9D5A-61B5-D537-A66A39300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E521E6B-A64D-A186-D171-7C2469270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A2ED28D-4916-ABCA-AEE3-8D488B383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F2B68F6-4F25-C8A7-6F3E-374E5609D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A100D58-9517-05D5-A72F-66C218D3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4091844-9212-AFE6-0A61-A288C50A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3F15A9A-9CAB-AC76-6227-08BFC202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40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09C218-E4E5-578E-4E7F-813FB75B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E69EB8-E12F-7D84-44F4-891CFC84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B33C247-B020-BDE8-0257-245C1766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A3975B7-D61D-D3AB-0405-3233F52D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87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2AB20D3-CF22-3445-B3DC-55ABD6B7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67530AC-80AC-EA83-1C62-3DF52C78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B902D6-67CB-E639-E6B8-69236BFC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90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4032D3-CFA3-37D0-2C05-564D7A20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617243-12FE-EC25-FD07-C1610734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A42DF7-EE3B-3E38-5FE1-B3CF43861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7CB26A7-65C9-6C42-EF12-F85DC2A7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B06997-6AC1-7EC4-3860-D7798256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4371BF-C628-3839-ED85-C4133F8C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47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1C1A6-AF9E-B557-B82F-56B2818D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6151392-ACDE-BC91-3697-D1A3D1C0D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BF9C02-7A27-2204-BBB2-3E8427CEB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C27E829-4354-0E5A-E564-882E27C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004D513-6111-5E30-CA64-530C063E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1F9E098-54BB-48D4-F95B-05BFBA52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09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45895B5-C59B-1C8B-06DD-340F0B22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EB8C48-0CDD-1752-DA8B-F4378615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7DBF02-9A7C-0034-2D5F-C78B68BF0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F039-3B7D-490E-92D9-12009CD2FFB3}" type="datetimeFigureOut">
              <a:rPr lang="nb-NO" smtClean="0"/>
              <a:t>13.06.2023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98F870-F595-ECEB-A857-19653778C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B72E91-D46B-8F0C-03D5-55FFC6528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93D0-CA3E-4808-8159-D3A42AD35A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02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7D9A55C-F225-81ED-1BBF-1346B51E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184"/>
            <a:ext cx="12192000" cy="47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CBD60A3-753E-A770-0FED-D9AE9811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488"/>
            <a:ext cx="12192000" cy="44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1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3A61678-C5C3-6DA7-E726-F563EBBF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E1B8F2D0440C4FA4A7E06BE9E2146F" ma:contentTypeVersion="7" ma:contentTypeDescription="Opprett et nytt dokument." ma:contentTypeScope="" ma:versionID="6b17db5be11a96164eb7a6ee71de73a8">
  <xsd:schema xmlns:xsd="http://www.w3.org/2001/XMLSchema" xmlns:xs="http://www.w3.org/2001/XMLSchema" xmlns:p="http://schemas.microsoft.com/office/2006/metadata/properties" xmlns:ns2="0dcb282d-c5a5-4ab7-9149-b2c8c8ae4e28" targetNamespace="http://schemas.microsoft.com/office/2006/metadata/properties" ma:root="true" ma:fieldsID="663101cddbea715ab5f8233df4550c87" ns2:_="">
    <xsd:import namespace="0dcb282d-c5a5-4ab7-9149-b2c8c8ae4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b282d-c5a5-4ab7-9149-b2c8c8ae4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F1216F-0338-46AC-A553-482EAC031580}"/>
</file>

<file path=customXml/itemProps2.xml><?xml version="1.0" encoding="utf-8"?>
<ds:datastoreItem xmlns:ds="http://schemas.openxmlformats.org/officeDocument/2006/customXml" ds:itemID="{020D462F-11AD-4AE0-A8F6-FDE15FFADDD0}"/>
</file>

<file path=customXml/itemProps3.xml><?xml version="1.0" encoding="utf-8"?>
<ds:datastoreItem xmlns:ds="http://schemas.openxmlformats.org/officeDocument/2006/customXml" ds:itemID="{A5A426B1-F882-4964-9C2D-6DD2793AFE0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Åsbjørn Vetti</dc:creator>
  <cp:lastModifiedBy>Åsbjørn Vetti</cp:lastModifiedBy>
  <cp:revision>3</cp:revision>
  <dcterms:created xsi:type="dcterms:W3CDTF">2023-06-13T19:26:03Z</dcterms:created>
  <dcterms:modified xsi:type="dcterms:W3CDTF">2023-06-13T19:43:35Z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0x01010036E1B8F2D0440C4FA4A7E06BE9E2146F</vt:lpwstr>
  </property>
</Properties>
</file>