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413" r:id="rId2"/>
    <p:sldId id="2431" r:id="rId3"/>
    <p:sldId id="2439" r:id="rId4"/>
    <p:sldId id="2428" r:id="rId5"/>
    <p:sldId id="2419" r:id="rId6"/>
    <p:sldId id="2420" r:id="rId7"/>
    <p:sldId id="2421" r:id="rId8"/>
    <p:sldId id="2422" r:id="rId9"/>
    <p:sldId id="2424" r:id="rId10"/>
    <p:sldId id="2423" r:id="rId11"/>
    <p:sldId id="2425" r:id="rId12"/>
    <p:sldId id="2426" r:id="rId13"/>
    <p:sldId id="2434" r:id="rId14"/>
    <p:sldId id="2435" r:id="rId15"/>
    <p:sldId id="2436" r:id="rId16"/>
    <p:sldId id="2443" r:id="rId17"/>
    <p:sldId id="2440" r:id="rId18"/>
    <p:sldId id="2441" r:id="rId19"/>
    <p:sldId id="2442"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ys stil 1 – uthev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7" autoAdjust="0"/>
    <p:restoredTop sz="79436" autoAdjust="0"/>
  </p:normalViewPr>
  <p:slideViewPr>
    <p:cSldViewPr snapToGrid="0">
      <p:cViewPr varScale="1">
        <p:scale>
          <a:sx n="90" d="100"/>
          <a:sy n="90" d="100"/>
        </p:scale>
        <p:origin x="654" y="96"/>
      </p:cViewPr>
      <p:guideLst/>
    </p:cSldViewPr>
  </p:slideViewPr>
  <p:notesTextViewPr>
    <p:cViewPr>
      <p:scale>
        <a:sx n="232" d="100"/>
        <a:sy n="232" d="100"/>
      </p:scale>
      <p:origin x="0" y="0"/>
    </p:cViewPr>
  </p:notesTextViewPr>
  <p:sorterViewPr>
    <p:cViewPr varScale="1">
      <p:scale>
        <a:sx n="100" d="100"/>
        <a:sy n="100" d="100"/>
      </p:scale>
      <p:origin x="0" y="-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Åsbjørn Vetti" userId="9f681607-eabc-459e-8453-95833078fb3f" providerId="ADAL" clId="{06CDFDE7-DE08-4872-9890-089B021DBA0E}"/>
    <pc:docChg chg="custSel addSld delSld modSld delMainMaster">
      <pc:chgData name="Åsbjørn Vetti" userId="9f681607-eabc-459e-8453-95833078fb3f" providerId="ADAL" clId="{06CDFDE7-DE08-4872-9890-089B021DBA0E}" dt="2023-06-13T19:21:11.682" v="84" actId="1076"/>
      <pc:docMkLst>
        <pc:docMk/>
      </pc:docMkLst>
      <pc:sldChg chg="del">
        <pc:chgData name="Åsbjørn Vetti" userId="9f681607-eabc-459e-8453-95833078fb3f" providerId="ADAL" clId="{06CDFDE7-DE08-4872-9890-089B021DBA0E}" dt="2023-06-13T16:08:22.204" v="0" actId="47"/>
        <pc:sldMkLst>
          <pc:docMk/>
          <pc:sldMk cId="810151901" sldId="256"/>
        </pc:sldMkLst>
      </pc:sldChg>
      <pc:sldChg chg="del">
        <pc:chgData name="Åsbjørn Vetti" userId="9f681607-eabc-459e-8453-95833078fb3f" providerId="ADAL" clId="{06CDFDE7-DE08-4872-9890-089B021DBA0E}" dt="2023-06-13T16:08:22.204" v="0" actId="47"/>
        <pc:sldMkLst>
          <pc:docMk/>
          <pc:sldMk cId="2171417892" sldId="257"/>
        </pc:sldMkLst>
      </pc:sldChg>
      <pc:sldChg chg="del">
        <pc:chgData name="Åsbjørn Vetti" userId="9f681607-eabc-459e-8453-95833078fb3f" providerId="ADAL" clId="{06CDFDE7-DE08-4872-9890-089B021DBA0E}" dt="2023-06-13T16:08:22.204" v="0" actId="47"/>
        <pc:sldMkLst>
          <pc:docMk/>
          <pc:sldMk cId="558196101" sldId="259"/>
        </pc:sldMkLst>
      </pc:sldChg>
      <pc:sldChg chg="del">
        <pc:chgData name="Åsbjørn Vetti" userId="9f681607-eabc-459e-8453-95833078fb3f" providerId="ADAL" clId="{06CDFDE7-DE08-4872-9890-089B021DBA0E}" dt="2023-06-13T16:08:22.204" v="0" actId="47"/>
        <pc:sldMkLst>
          <pc:docMk/>
          <pc:sldMk cId="1403831695" sldId="260"/>
        </pc:sldMkLst>
      </pc:sldChg>
      <pc:sldChg chg="del">
        <pc:chgData name="Åsbjørn Vetti" userId="9f681607-eabc-459e-8453-95833078fb3f" providerId="ADAL" clId="{06CDFDE7-DE08-4872-9890-089B021DBA0E}" dt="2023-06-13T16:08:22.204" v="0" actId="47"/>
        <pc:sldMkLst>
          <pc:docMk/>
          <pc:sldMk cId="2425755417" sldId="261"/>
        </pc:sldMkLst>
      </pc:sldChg>
      <pc:sldChg chg="del">
        <pc:chgData name="Åsbjørn Vetti" userId="9f681607-eabc-459e-8453-95833078fb3f" providerId="ADAL" clId="{06CDFDE7-DE08-4872-9890-089B021DBA0E}" dt="2023-06-13T16:08:22.204" v="0" actId="47"/>
        <pc:sldMkLst>
          <pc:docMk/>
          <pc:sldMk cId="2320036099" sldId="262"/>
        </pc:sldMkLst>
      </pc:sldChg>
      <pc:sldChg chg="del">
        <pc:chgData name="Åsbjørn Vetti" userId="9f681607-eabc-459e-8453-95833078fb3f" providerId="ADAL" clId="{06CDFDE7-DE08-4872-9890-089B021DBA0E}" dt="2023-06-13T16:08:22.204" v="0" actId="47"/>
        <pc:sldMkLst>
          <pc:docMk/>
          <pc:sldMk cId="2633955877" sldId="264"/>
        </pc:sldMkLst>
      </pc:sldChg>
      <pc:sldChg chg="del">
        <pc:chgData name="Åsbjørn Vetti" userId="9f681607-eabc-459e-8453-95833078fb3f" providerId="ADAL" clId="{06CDFDE7-DE08-4872-9890-089B021DBA0E}" dt="2023-06-13T16:08:22.204" v="0" actId="47"/>
        <pc:sldMkLst>
          <pc:docMk/>
          <pc:sldMk cId="2115541812" sldId="265"/>
        </pc:sldMkLst>
      </pc:sldChg>
      <pc:sldChg chg="del">
        <pc:chgData name="Åsbjørn Vetti" userId="9f681607-eabc-459e-8453-95833078fb3f" providerId="ADAL" clId="{06CDFDE7-DE08-4872-9890-089B021DBA0E}" dt="2023-06-13T16:08:22.204" v="0" actId="47"/>
        <pc:sldMkLst>
          <pc:docMk/>
          <pc:sldMk cId="895036531" sldId="266"/>
        </pc:sldMkLst>
      </pc:sldChg>
      <pc:sldChg chg="del">
        <pc:chgData name="Åsbjørn Vetti" userId="9f681607-eabc-459e-8453-95833078fb3f" providerId="ADAL" clId="{06CDFDE7-DE08-4872-9890-089B021DBA0E}" dt="2023-06-13T16:08:22.204" v="0" actId="47"/>
        <pc:sldMkLst>
          <pc:docMk/>
          <pc:sldMk cId="3047653214" sldId="267"/>
        </pc:sldMkLst>
      </pc:sldChg>
      <pc:sldChg chg="del">
        <pc:chgData name="Åsbjørn Vetti" userId="9f681607-eabc-459e-8453-95833078fb3f" providerId="ADAL" clId="{06CDFDE7-DE08-4872-9890-089B021DBA0E}" dt="2023-06-13T16:08:22.204" v="0" actId="47"/>
        <pc:sldMkLst>
          <pc:docMk/>
          <pc:sldMk cId="789513317" sldId="268"/>
        </pc:sldMkLst>
      </pc:sldChg>
      <pc:sldChg chg="del">
        <pc:chgData name="Åsbjørn Vetti" userId="9f681607-eabc-459e-8453-95833078fb3f" providerId="ADAL" clId="{06CDFDE7-DE08-4872-9890-089B021DBA0E}" dt="2023-06-13T16:08:22.204" v="0" actId="47"/>
        <pc:sldMkLst>
          <pc:docMk/>
          <pc:sldMk cId="2232484834" sldId="269"/>
        </pc:sldMkLst>
      </pc:sldChg>
      <pc:sldChg chg="del">
        <pc:chgData name="Åsbjørn Vetti" userId="9f681607-eabc-459e-8453-95833078fb3f" providerId="ADAL" clId="{06CDFDE7-DE08-4872-9890-089B021DBA0E}" dt="2023-06-13T16:08:22.204" v="0" actId="47"/>
        <pc:sldMkLst>
          <pc:docMk/>
          <pc:sldMk cId="613324191" sldId="271"/>
        </pc:sldMkLst>
      </pc:sldChg>
      <pc:sldChg chg="del">
        <pc:chgData name="Åsbjørn Vetti" userId="9f681607-eabc-459e-8453-95833078fb3f" providerId="ADAL" clId="{06CDFDE7-DE08-4872-9890-089B021DBA0E}" dt="2023-06-13T16:08:22.204" v="0" actId="47"/>
        <pc:sldMkLst>
          <pc:docMk/>
          <pc:sldMk cId="3675559598" sldId="272"/>
        </pc:sldMkLst>
      </pc:sldChg>
      <pc:sldChg chg="del">
        <pc:chgData name="Åsbjørn Vetti" userId="9f681607-eabc-459e-8453-95833078fb3f" providerId="ADAL" clId="{06CDFDE7-DE08-4872-9890-089B021DBA0E}" dt="2023-06-13T16:08:22.204" v="0" actId="47"/>
        <pc:sldMkLst>
          <pc:docMk/>
          <pc:sldMk cId="126675034" sldId="274"/>
        </pc:sldMkLst>
      </pc:sldChg>
      <pc:sldChg chg="del">
        <pc:chgData name="Åsbjørn Vetti" userId="9f681607-eabc-459e-8453-95833078fb3f" providerId="ADAL" clId="{06CDFDE7-DE08-4872-9890-089B021DBA0E}" dt="2023-06-13T16:08:22.204" v="0" actId="47"/>
        <pc:sldMkLst>
          <pc:docMk/>
          <pc:sldMk cId="2254908477" sldId="275"/>
        </pc:sldMkLst>
      </pc:sldChg>
      <pc:sldChg chg="del">
        <pc:chgData name="Åsbjørn Vetti" userId="9f681607-eabc-459e-8453-95833078fb3f" providerId="ADAL" clId="{06CDFDE7-DE08-4872-9890-089B021DBA0E}" dt="2023-06-13T16:08:22.204" v="0" actId="47"/>
        <pc:sldMkLst>
          <pc:docMk/>
          <pc:sldMk cId="69521150" sldId="276"/>
        </pc:sldMkLst>
      </pc:sldChg>
      <pc:sldChg chg="del">
        <pc:chgData name="Åsbjørn Vetti" userId="9f681607-eabc-459e-8453-95833078fb3f" providerId="ADAL" clId="{06CDFDE7-DE08-4872-9890-089B021DBA0E}" dt="2023-06-13T16:08:22.204" v="0" actId="47"/>
        <pc:sldMkLst>
          <pc:docMk/>
          <pc:sldMk cId="3880232598" sldId="277"/>
        </pc:sldMkLst>
      </pc:sldChg>
      <pc:sldChg chg="del">
        <pc:chgData name="Åsbjørn Vetti" userId="9f681607-eabc-459e-8453-95833078fb3f" providerId="ADAL" clId="{06CDFDE7-DE08-4872-9890-089B021DBA0E}" dt="2023-06-13T16:08:22.204" v="0" actId="47"/>
        <pc:sldMkLst>
          <pc:docMk/>
          <pc:sldMk cId="3043576495" sldId="278"/>
        </pc:sldMkLst>
      </pc:sldChg>
      <pc:sldChg chg="del">
        <pc:chgData name="Åsbjørn Vetti" userId="9f681607-eabc-459e-8453-95833078fb3f" providerId="ADAL" clId="{06CDFDE7-DE08-4872-9890-089B021DBA0E}" dt="2023-06-13T16:08:22.204" v="0" actId="47"/>
        <pc:sldMkLst>
          <pc:docMk/>
          <pc:sldMk cId="727622751" sldId="279"/>
        </pc:sldMkLst>
      </pc:sldChg>
      <pc:sldChg chg="del">
        <pc:chgData name="Åsbjørn Vetti" userId="9f681607-eabc-459e-8453-95833078fb3f" providerId="ADAL" clId="{06CDFDE7-DE08-4872-9890-089B021DBA0E}" dt="2023-06-13T16:08:22.204" v="0" actId="47"/>
        <pc:sldMkLst>
          <pc:docMk/>
          <pc:sldMk cId="1522358224" sldId="280"/>
        </pc:sldMkLst>
      </pc:sldChg>
      <pc:sldChg chg="del">
        <pc:chgData name="Åsbjørn Vetti" userId="9f681607-eabc-459e-8453-95833078fb3f" providerId="ADAL" clId="{06CDFDE7-DE08-4872-9890-089B021DBA0E}" dt="2023-06-13T16:08:22.204" v="0" actId="47"/>
        <pc:sldMkLst>
          <pc:docMk/>
          <pc:sldMk cId="4150090346" sldId="281"/>
        </pc:sldMkLst>
      </pc:sldChg>
      <pc:sldChg chg="del">
        <pc:chgData name="Åsbjørn Vetti" userId="9f681607-eabc-459e-8453-95833078fb3f" providerId="ADAL" clId="{06CDFDE7-DE08-4872-9890-089B021DBA0E}" dt="2023-06-13T16:08:22.204" v="0" actId="47"/>
        <pc:sldMkLst>
          <pc:docMk/>
          <pc:sldMk cId="656656932" sldId="1105"/>
        </pc:sldMkLst>
      </pc:sldChg>
      <pc:sldChg chg="del">
        <pc:chgData name="Åsbjørn Vetti" userId="9f681607-eabc-459e-8453-95833078fb3f" providerId="ADAL" clId="{06CDFDE7-DE08-4872-9890-089B021DBA0E}" dt="2023-06-13T16:08:22.204" v="0" actId="47"/>
        <pc:sldMkLst>
          <pc:docMk/>
          <pc:sldMk cId="725009930" sldId="2114"/>
        </pc:sldMkLst>
      </pc:sldChg>
      <pc:sldChg chg="del">
        <pc:chgData name="Åsbjørn Vetti" userId="9f681607-eabc-459e-8453-95833078fb3f" providerId="ADAL" clId="{06CDFDE7-DE08-4872-9890-089B021DBA0E}" dt="2023-06-13T16:08:22.204" v="0" actId="47"/>
        <pc:sldMkLst>
          <pc:docMk/>
          <pc:sldMk cId="3738104674" sldId="2144"/>
        </pc:sldMkLst>
      </pc:sldChg>
      <pc:sldChg chg="del">
        <pc:chgData name="Åsbjørn Vetti" userId="9f681607-eabc-459e-8453-95833078fb3f" providerId="ADAL" clId="{06CDFDE7-DE08-4872-9890-089B021DBA0E}" dt="2023-06-13T16:08:22.204" v="0" actId="47"/>
        <pc:sldMkLst>
          <pc:docMk/>
          <pc:sldMk cId="808217454" sldId="2146"/>
        </pc:sldMkLst>
      </pc:sldChg>
      <pc:sldChg chg="del">
        <pc:chgData name="Åsbjørn Vetti" userId="9f681607-eabc-459e-8453-95833078fb3f" providerId="ADAL" clId="{06CDFDE7-DE08-4872-9890-089B021DBA0E}" dt="2023-06-13T16:08:22.204" v="0" actId="47"/>
        <pc:sldMkLst>
          <pc:docMk/>
          <pc:sldMk cId="109192859" sldId="2147"/>
        </pc:sldMkLst>
      </pc:sldChg>
      <pc:sldChg chg="del">
        <pc:chgData name="Åsbjørn Vetti" userId="9f681607-eabc-459e-8453-95833078fb3f" providerId="ADAL" clId="{06CDFDE7-DE08-4872-9890-089B021DBA0E}" dt="2023-06-13T16:08:22.204" v="0" actId="47"/>
        <pc:sldMkLst>
          <pc:docMk/>
          <pc:sldMk cId="562862815" sldId="2353"/>
        </pc:sldMkLst>
      </pc:sldChg>
      <pc:sldChg chg="del">
        <pc:chgData name="Åsbjørn Vetti" userId="9f681607-eabc-459e-8453-95833078fb3f" providerId="ADAL" clId="{06CDFDE7-DE08-4872-9890-089B021DBA0E}" dt="2023-06-13T16:08:22.204" v="0" actId="47"/>
        <pc:sldMkLst>
          <pc:docMk/>
          <pc:sldMk cId="1520876349" sldId="2354"/>
        </pc:sldMkLst>
      </pc:sldChg>
      <pc:sldChg chg="del">
        <pc:chgData name="Åsbjørn Vetti" userId="9f681607-eabc-459e-8453-95833078fb3f" providerId="ADAL" clId="{06CDFDE7-DE08-4872-9890-089B021DBA0E}" dt="2023-06-13T16:08:22.204" v="0" actId="47"/>
        <pc:sldMkLst>
          <pc:docMk/>
          <pc:sldMk cId="2787420822" sldId="2360"/>
        </pc:sldMkLst>
      </pc:sldChg>
      <pc:sldChg chg="del">
        <pc:chgData name="Åsbjørn Vetti" userId="9f681607-eabc-459e-8453-95833078fb3f" providerId="ADAL" clId="{06CDFDE7-DE08-4872-9890-089B021DBA0E}" dt="2023-06-13T16:08:22.204" v="0" actId="47"/>
        <pc:sldMkLst>
          <pc:docMk/>
          <pc:sldMk cId="2978262402" sldId="2367"/>
        </pc:sldMkLst>
      </pc:sldChg>
      <pc:sldChg chg="del">
        <pc:chgData name="Åsbjørn Vetti" userId="9f681607-eabc-459e-8453-95833078fb3f" providerId="ADAL" clId="{06CDFDE7-DE08-4872-9890-089B021DBA0E}" dt="2023-06-13T16:08:22.204" v="0" actId="47"/>
        <pc:sldMkLst>
          <pc:docMk/>
          <pc:sldMk cId="492528890" sldId="2371"/>
        </pc:sldMkLst>
      </pc:sldChg>
      <pc:sldChg chg="del">
        <pc:chgData name="Åsbjørn Vetti" userId="9f681607-eabc-459e-8453-95833078fb3f" providerId="ADAL" clId="{06CDFDE7-DE08-4872-9890-089B021DBA0E}" dt="2023-06-13T16:08:22.204" v="0" actId="47"/>
        <pc:sldMkLst>
          <pc:docMk/>
          <pc:sldMk cId="413753617" sldId="2372"/>
        </pc:sldMkLst>
      </pc:sldChg>
      <pc:sldChg chg="del">
        <pc:chgData name="Åsbjørn Vetti" userId="9f681607-eabc-459e-8453-95833078fb3f" providerId="ADAL" clId="{06CDFDE7-DE08-4872-9890-089B021DBA0E}" dt="2023-06-13T16:08:22.204" v="0" actId="47"/>
        <pc:sldMkLst>
          <pc:docMk/>
          <pc:sldMk cId="1761507490" sldId="2374"/>
        </pc:sldMkLst>
      </pc:sldChg>
      <pc:sldChg chg="del">
        <pc:chgData name="Åsbjørn Vetti" userId="9f681607-eabc-459e-8453-95833078fb3f" providerId="ADAL" clId="{06CDFDE7-DE08-4872-9890-089B021DBA0E}" dt="2023-06-13T16:08:22.204" v="0" actId="47"/>
        <pc:sldMkLst>
          <pc:docMk/>
          <pc:sldMk cId="544833212" sldId="2375"/>
        </pc:sldMkLst>
      </pc:sldChg>
      <pc:sldChg chg="del">
        <pc:chgData name="Åsbjørn Vetti" userId="9f681607-eabc-459e-8453-95833078fb3f" providerId="ADAL" clId="{06CDFDE7-DE08-4872-9890-089B021DBA0E}" dt="2023-06-13T16:08:22.204" v="0" actId="47"/>
        <pc:sldMkLst>
          <pc:docMk/>
          <pc:sldMk cId="4060342943" sldId="2376"/>
        </pc:sldMkLst>
      </pc:sldChg>
      <pc:sldChg chg="del">
        <pc:chgData name="Åsbjørn Vetti" userId="9f681607-eabc-459e-8453-95833078fb3f" providerId="ADAL" clId="{06CDFDE7-DE08-4872-9890-089B021DBA0E}" dt="2023-06-13T16:08:22.204" v="0" actId="47"/>
        <pc:sldMkLst>
          <pc:docMk/>
          <pc:sldMk cId="252547273" sldId="2377"/>
        </pc:sldMkLst>
      </pc:sldChg>
      <pc:sldChg chg="del">
        <pc:chgData name="Åsbjørn Vetti" userId="9f681607-eabc-459e-8453-95833078fb3f" providerId="ADAL" clId="{06CDFDE7-DE08-4872-9890-089B021DBA0E}" dt="2023-06-13T16:08:22.204" v="0" actId="47"/>
        <pc:sldMkLst>
          <pc:docMk/>
          <pc:sldMk cId="4179944837" sldId="2378"/>
        </pc:sldMkLst>
      </pc:sldChg>
      <pc:sldChg chg="del">
        <pc:chgData name="Åsbjørn Vetti" userId="9f681607-eabc-459e-8453-95833078fb3f" providerId="ADAL" clId="{06CDFDE7-DE08-4872-9890-089B021DBA0E}" dt="2023-06-13T16:08:22.204" v="0" actId="47"/>
        <pc:sldMkLst>
          <pc:docMk/>
          <pc:sldMk cId="1714761783" sldId="2379"/>
        </pc:sldMkLst>
      </pc:sldChg>
      <pc:sldChg chg="del">
        <pc:chgData name="Åsbjørn Vetti" userId="9f681607-eabc-459e-8453-95833078fb3f" providerId="ADAL" clId="{06CDFDE7-DE08-4872-9890-089B021DBA0E}" dt="2023-06-13T16:08:22.204" v="0" actId="47"/>
        <pc:sldMkLst>
          <pc:docMk/>
          <pc:sldMk cId="3408539026" sldId="2380"/>
        </pc:sldMkLst>
      </pc:sldChg>
      <pc:sldChg chg="del">
        <pc:chgData name="Åsbjørn Vetti" userId="9f681607-eabc-459e-8453-95833078fb3f" providerId="ADAL" clId="{06CDFDE7-DE08-4872-9890-089B021DBA0E}" dt="2023-06-13T16:08:22.204" v="0" actId="47"/>
        <pc:sldMkLst>
          <pc:docMk/>
          <pc:sldMk cId="865020134" sldId="2381"/>
        </pc:sldMkLst>
      </pc:sldChg>
      <pc:sldChg chg="del">
        <pc:chgData name="Åsbjørn Vetti" userId="9f681607-eabc-459e-8453-95833078fb3f" providerId="ADAL" clId="{06CDFDE7-DE08-4872-9890-089B021DBA0E}" dt="2023-06-13T16:08:22.204" v="0" actId="47"/>
        <pc:sldMkLst>
          <pc:docMk/>
          <pc:sldMk cId="2217392037" sldId="2382"/>
        </pc:sldMkLst>
      </pc:sldChg>
      <pc:sldChg chg="del">
        <pc:chgData name="Åsbjørn Vetti" userId="9f681607-eabc-459e-8453-95833078fb3f" providerId="ADAL" clId="{06CDFDE7-DE08-4872-9890-089B021DBA0E}" dt="2023-06-13T16:08:22.204" v="0" actId="47"/>
        <pc:sldMkLst>
          <pc:docMk/>
          <pc:sldMk cId="2931535244" sldId="2383"/>
        </pc:sldMkLst>
      </pc:sldChg>
      <pc:sldChg chg="del">
        <pc:chgData name="Åsbjørn Vetti" userId="9f681607-eabc-459e-8453-95833078fb3f" providerId="ADAL" clId="{06CDFDE7-DE08-4872-9890-089B021DBA0E}" dt="2023-06-13T16:08:22.204" v="0" actId="47"/>
        <pc:sldMkLst>
          <pc:docMk/>
          <pc:sldMk cId="4223828096" sldId="2384"/>
        </pc:sldMkLst>
      </pc:sldChg>
      <pc:sldChg chg="del">
        <pc:chgData name="Åsbjørn Vetti" userId="9f681607-eabc-459e-8453-95833078fb3f" providerId="ADAL" clId="{06CDFDE7-DE08-4872-9890-089B021DBA0E}" dt="2023-06-13T16:08:22.204" v="0" actId="47"/>
        <pc:sldMkLst>
          <pc:docMk/>
          <pc:sldMk cId="1517409056" sldId="2385"/>
        </pc:sldMkLst>
      </pc:sldChg>
      <pc:sldChg chg="del">
        <pc:chgData name="Åsbjørn Vetti" userId="9f681607-eabc-459e-8453-95833078fb3f" providerId="ADAL" clId="{06CDFDE7-DE08-4872-9890-089B021DBA0E}" dt="2023-06-13T16:08:22.204" v="0" actId="47"/>
        <pc:sldMkLst>
          <pc:docMk/>
          <pc:sldMk cId="3287642031" sldId="2386"/>
        </pc:sldMkLst>
      </pc:sldChg>
      <pc:sldChg chg="del">
        <pc:chgData name="Åsbjørn Vetti" userId="9f681607-eabc-459e-8453-95833078fb3f" providerId="ADAL" clId="{06CDFDE7-DE08-4872-9890-089B021DBA0E}" dt="2023-06-13T16:08:22.204" v="0" actId="47"/>
        <pc:sldMkLst>
          <pc:docMk/>
          <pc:sldMk cId="1762673222" sldId="2387"/>
        </pc:sldMkLst>
      </pc:sldChg>
      <pc:sldChg chg="del">
        <pc:chgData name="Åsbjørn Vetti" userId="9f681607-eabc-459e-8453-95833078fb3f" providerId="ADAL" clId="{06CDFDE7-DE08-4872-9890-089B021DBA0E}" dt="2023-06-13T16:08:22.204" v="0" actId="47"/>
        <pc:sldMkLst>
          <pc:docMk/>
          <pc:sldMk cId="2775128084" sldId="2388"/>
        </pc:sldMkLst>
      </pc:sldChg>
      <pc:sldChg chg="del">
        <pc:chgData name="Åsbjørn Vetti" userId="9f681607-eabc-459e-8453-95833078fb3f" providerId="ADAL" clId="{06CDFDE7-DE08-4872-9890-089B021DBA0E}" dt="2023-06-13T16:08:22.204" v="0" actId="47"/>
        <pc:sldMkLst>
          <pc:docMk/>
          <pc:sldMk cId="1413866712" sldId="2389"/>
        </pc:sldMkLst>
      </pc:sldChg>
      <pc:sldChg chg="del">
        <pc:chgData name="Åsbjørn Vetti" userId="9f681607-eabc-459e-8453-95833078fb3f" providerId="ADAL" clId="{06CDFDE7-DE08-4872-9890-089B021DBA0E}" dt="2023-06-13T16:08:22.204" v="0" actId="47"/>
        <pc:sldMkLst>
          <pc:docMk/>
          <pc:sldMk cId="2267930333" sldId="2390"/>
        </pc:sldMkLst>
      </pc:sldChg>
      <pc:sldChg chg="del">
        <pc:chgData name="Åsbjørn Vetti" userId="9f681607-eabc-459e-8453-95833078fb3f" providerId="ADAL" clId="{06CDFDE7-DE08-4872-9890-089B021DBA0E}" dt="2023-06-13T16:08:22.204" v="0" actId="47"/>
        <pc:sldMkLst>
          <pc:docMk/>
          <pc:sldMk cId="2777271830" sldId="2391"/>
        </pc:sldMkLst>
      </pc:sldChg>
      <pc:sldChg chg="del">
        <pc:chgData name="Åsbjørn Vetti" userId="9f681607-eabc-459e-8453-95833078fb3f" providerId="ADAL" clId="{06CDFDE7-DE08-4872-9890-089B021DBA0E}" dt="2023-06-13T16:08:22.204" v="0" actId="47"/>
        <pc:sldMkLst>
          <pc:docMk/>
          <pc:sldMk cId="2629580588" sldId="2392"/>
        </pc:sldMkLst>
      </pc:sldChg>
      <pc:sldChg chg="del">
        <pc:chgData name="Åsbjørn Vetti" userId="9f681607-eabc-459e-8453-95833078fb3f" providerId="ADAL" clId="{06CDFDE7-DE08-4872-9890-089B021DBA0E}" dt="2023-06-13T16:08:22.204" v="0" actId="47"/>
        <pc:sldMkLst>
          <pc:docMk/>
          <pc:sldMk cId="1020103169" sldId="2393"/>
        </pc:sldMkLst>
      </pc:sldChg>
      <pc:sldChg chg="del">
        <pc:chgData name="Åsbjørn Vetti" userId="9f681607-eabc-459e-8453-95833078fb3f" providerId="ADAL" clId="{06CDFDE7-DE08-4872-9890-089B021DBA0E}" dt="2023-06-13T16:08:22.204" v="0" actId="47"/>
        <pc:sldMkLst>
          <pc:docMk/>
          <pc:sldMk cId="669152559" sldId="2394"/>
        </pc:sldMkLst>
      </pc:sldChg>
      <pc:sldChg chg="del">
        <pc:chgData name="Åsbjørn Vetti" userId="9f681607-eabc-459e-8453-95833078fb3f" providerId="ADAL" clId="{06CDFDE7-DE08-4872-9890-089B021DBA0E}" dt="2023-06-13T16:08:22.204" v="0" actId="47"/>
        <pc:sldMkLst>
          <pc:docMk/>
          <pc:sldMk cId="802500254" sldId="2395"/>
        </pc:sldMkLst>
      </pc:sldChg>
      <pc:sldChg chg="del">
        <pc:chgData name="Åsbjørn Vetti" userId="9f681607-eabc-459e-8453-95833078fb3f" providerId="ADAL" clId="{06CDFDE7-DE08-4872-9890-089B021DBA0E}" dt="2023-06-13T16:08:22.204" v="0" actId="47"/>
        <pc:sldMkLst>
          <pc:docMk/>
          <pc:sldMk cId="2337760629" sldId="2396"/>
        </pc:sldMkLst>
      </pc:sldChg>
      <pc:sldChg chg="del">
        <pc:chgData name="Åsbjørn Vetti" userId="9f681607-eabc-459e-8453-95833078fb3f" providerId="ADAL" clId="{06CDFDE7-DE08-4872-9890-089B021DBA0E}" dt="2023-06-13T16:08:22.204" v="0" actId="47"/>
        <pc:sldMkLst>
          <pc:docMk/>
          <pc:sldMk cId="1321373476" sldId="2397"/>
        </pc:sldMkLst>
      </pc:sldChg>
      <pc:sldChg chg="del">
        <pc:chgData name="Åsbjørn Vetti" userId="9f681607-eabc-459e-8453-95833078fb3f" providerId="ADAL" clId="{06CDFDE7-DE08-4872-9890-089B021DBA0E}" dt="2023-06-13T16:08:22.204" v="0" actId="47"/>
        <pc:sldMkLst>
          <pc:docMk/>
          <pc:sldMk cId="4020683604" sldId="2398"/>
        </pc:sldMkLst>
      </pc:sldChg>
      <pc:sldChg chg="del">
        <pc:chgData name="Åsbjørn Vetti" userId="9f681607-eabc-459e-8453-95833078fb3f" providerId="ADAL" clId="{06CDFDE7-DE08-4872-9890-089B021DBA0E}" dt="2023-06-13T16:08:22.204" v="0" actId="47"/>
        <pc:sldMkLst>
          <pc:docMk/>
          <pc:sldMk cId="3245641412" sldId="2399"/>
        </pc:sldMkLst>
      </pc:sldChg>
      <pc:sldChg chg="del">
        <pc:chgData name="Åsbjørn Vetti" userId="9f681607-eabc-459e-8453-95833078fb3f" providerId="ADAL" clId="{06CDFDE7-DE08-4872-9890-089B021DBA0E}" dt="2023-06-13T16:08:22.204" v="0" actId="47"/>
        <pc:sldMkLst>
          <pc:docMk/>
          <pc:sldMk cId="1453657338" sldId="2400"/>
        </pc:sldMkLst>
      </pc:sldChg>
      <pc:sldChg chg="del">
        <pc:chgData name="Åsbjørn Vetti" userId="9f681607-eabc-459e-8453-95833078fb3f" providerId="ADAL" clId="{06CDFDE7-DE08-4872-9890-089B021DBA0E}" dt="2023-06-13T16:08:22.204" v="0" actId="47"/>
        <pc:sldMkLst>
          <pc:docMk/>
          <pc:sldMk cId="1479176934" sldId="2401"/>
        </pc:sldMkLst>
      </pc:sldChg>
      <pc:sldChg chg="del">
        <pc:chgData name="Åsbjørn Vetti" userId="9f681607-eabc-459e-8453-95833078fb3f" providerId="ADAL" clId="{06CDFDE7-DE08-4872-9890-089B021DBA0E}" dt="2023-06-13T16:08:22.204" v="0" actId="47"/>
        <pc:sldMkLst>
          <pc:docMk/>
          <pc:sldMk cId="1141530547" sldId="2402"/>
        </pc:sldMkLst>
      </pc:sldChg>
      <pc:sldChg chg="del">
        <pc:chgData name="Åsbjørn Vetti" userId="9f681607-eabc-459e-8453-95833078fb3f" providerId="ADAL" clId="{06CDFDE7-DE08-4872-9890-089B021DBA0E}" dt="2023-06-13T16:08:22.204" v="0" actId="47"/>
        <pc:sldMkLst>
          <pc:docMk/>
          <pc:sldMk cId="2398175261" sldId="2403"/>
        </pc:sldMkLst>
      </pc:sldChg>
      <pc:sldChg chg="del">
        <pc:chgData name="Åsbjørn Vetti" userId="9f681607-eabc-459e-8453-95833078fb3f" providerId="ADAL" clId="{06CDFDE7-DE08-4872-9890-089B021DBA0E}" dt="2023-06-13T16:08:22.204" v="0" actId="47"/>
        <pc:sldMkLst>
          <pc:docMk/>
          <pc:sldMk cId="3537580225" sldId="2404"/>
        </pc:sldMkLst>
      </pc:sldChg>
      <pc:sldChg chg="del">
        <pc:chgData name="Åsbjørn Vetti" userId="9f681607-eabc-459e-8453-95833078fb3f" providerId="ADAL" clId="{06CDFDE7-DE08-4872-9890-089B021DBA0E}" dt="2023-06-13T16:08:22.204" v="0" actId="47"/>
        <pc:sldMkLst>
          <pc:docMk/>
          <pc:sldMk cId="253478064" sldId="2405"/>
        </pc:sldMkLst>
      </pc:sldChg>
      <pc:sldChg chg="del">
        <pc:chgData name="Åsbjørn Vetti" userId="9f681607-eabc-459e-8453-95833078fb3f" providerId="ADAL" clId="{06CDFDE7-DE08-4872-9890-089B021DBA0E}" dt="2023-06-13T16:08:22.204" v="0" actId="47"/>
        <pc:sldMkLst>
          <pc:docMk/>
          <pc:sldMk cId="367021092" sldId="2406"/>
        </pc:sldMkLst>
      </pc:sldChg>
      <pc:sldChg chg="del">
        <pc:chgData name="Åsbjørn Vetti" userId="9f681607-eabc-459e-8453-95833078fb3f" providerId="ADAL" clId="{06CDFDE7-DE08-4872-9890-089B021DBA0E}" dt="2023-06-13T16:08:22.204" v="0" actId="47"/>
        <pc:sldMkLst>
          <pc:docMk/>
          <pc:sldMk cId="2405318722" sldId="2407"/>
        </pc:sldMkLst>
      </pc:sldChg>
      <pc:sldChg chg="del">
        <pc:chgData name="Åsbjørn Vetti" userId="9f681607-eabc-459e-8453-95833078fb3f" providerId="ADAL" clId="{06CDFDE7-DE08-4872-9890-089B021DBA0E}" dt="2023-06-13T16:08:22.204" v="0" actId="47"/>
        <pc:sldMkLst>
          <pc:docMk/>
          <pc:sldMk cId="1773161853" sldId="2408"/>
        </pc:sldMkLst>
      </pc:sldChg>
      <pc:sldChg chg="del">
        <pc:chgData name="Åsbjørn Vetti" userId="9f681607-eabc-459e-8453-95833078fb3f" providerId="ADAL" clId="{06CDFDE7-DE08-4872-9890-089B021DBA0E}" dt="2023-06-13T16:08:22.204" v="0" actId="47"/>
        <pc:sldMkLst>
          <pc:docMk/>
          <pc:sldMk cId="3036289935" sldId="2409"/>
        </pc:sldMkLst>
      </pc:sldChg>
      <pc:sldChg chg="del">
        <pc:chgData name="Åsbjørn Vetti" userId="9f681607-eabc-459e-8453-95833078fb3f" providerId="ADAL" clId="{06CDFDE7-DE08-4872-9890-089B021DBA0E}" dt="2023-06-13T16:08:22.204" v="0" actId="47"/>
        <pc:sldMkLst>
          <pc:docMk/>
          <pc:sldMk cId="3880769450" sldId="2410"/>
        </pc:sldMkLst>
      </pc:sldChg>
      <pc:sldChg chg="del">
        <pc:chgData name="Åsbjørn Vetti" userId="9f681607-eabc-459e-8453-95833078fb3f" providerId="ADAL" clId="{06CDFDE7-DE08-4872-9890-089B021DBA0E}" dt="2023-06-13T16:08:22.204" v="0" actId="47"/>
        <pc:sldMkLst>
          <pc:docMk/>
          <pc:sldMk cId="1969639120" sldId="2411"/>
        </pc:sldMkLst>
      </pc:sldChg>
      <pc:sldChg chg="del">
        <pc:chgData name="Åsbjørn Vetti" userId="9f681607-eabc-459e-8453-95833078fb3f" providerId="ADAL" clId="{06CDFDE7-DE08-4872-9890-089B021DBA0E}" dt="2023-06-13T16:08:22.204" v="0" actId="47"/>
        <pc:sldMkLst>
          <pc:docMk/>
          <pc:sldMk cId="583146013" sldId="2412"/>
        </pc:sldMkLst>
      </pc:sldChg>
      <pc:sldChg chg="del">
        <pc:chgData name="Åsbjørn Vetti" userId="9f681607-eabc-459e-8453-95833078fb3f" providerId="ADAL" clId="{06CDFDE7-DE08-4872-9890-089B021DBA0E}" dt="2023-06-13T16:08:22.204" v="0" actId="47"/>
        <pc:sldMkLst>
          <pc:docMk/>
          <pc:sldMk cId="1740264089" sldId="2414"/>
        </pc:sldMkLst>
      </pc:sldChg>
      <pc:sldChg chg="del">
        <pc:chgData name="Åsbjørn Vetti" userId="9f681607-eabc-459e-8453-95833078fb3f" providerId="ADAL" clId="{06CDFDE7-DE08-4872-9890-089B021DBA0E}" dt="2023-06-13T16:08:22.204" v="0" actId="47"/>
        <pc:sldMkLst>
          <pc:docMk/>
          <pc:sldMk cId="2390771728" sldId="2415"/>
        </pc:sldMkLst>
      </pc:sldChg>
      <pc:sldChg chg="del">
        <pc:chgData name="Åsbjørn Vetti" userId="9f681607-eabc-459e-8453-95833078fb3f" providerId="ADAL" clId="{06CDFDE7-DE08-4872-9890-089B021DBA0E}" dt="2023-06-13T16:08:22.204" v="0" actId="47"/>
        <pc:sldMkLst>
          <pc:docMk/>
          <pc:sldMk cId="40701352" sldId="2416"/>
        </pc:sldMkLst>
      </pc:sldChg>
      <pc:sldChg chg="del">
        <pc:chgData name="Åsbjørn Vetti" userId="9f681607-eabc-459e-8453-95833078fb3f" providerId="ADAL" clId="{06CDFDE7-DE08-4872-9890-089B021DBA0E}" dt="2023-06-13T16:08:22.204" v="0" actId="47"/>
        <pc:sldMkLst>
          <pc:docMk/>
          <pc:sldMk cId="1683165749" sldId="2417"/>
        </pc:sldMkLst>
      </pc:sldChg>
      <pc:sldChg chg="del">
        <pc:chgData name="Åsbjørn Vetti" userId="9f681607-eabc-459e-8453-95833078fb3f" providerId="ADAL" clId="{06CDFDE7-DE08-4872-9890-089B021DBA0E}" dt="2023-06-13T16:08:40.342" v="1" actId="47"/>
        <pc:sldMkLst>
          <pc:docMk/>
          <pc:sldMk cId="908139174" sldId="2429"/>
        </pc:sldMkLst>
      </pc:sldChg>
      <pc:sldChg chg="del">
        <pc:chgData name="Åsbjørn Vetti" userId="9f681607-eabc-459e-8453-95833078fb3f" providerId="ADAL" clId="{06CDFDE7-DE08-4872-9890-089B021DBA0E}" dt="2023-06-13T16:08:40.342" v="1" actId="47"/>
        <pc:sldMkLst>
          <pc:docMk/>
          <pc:sldMk cId="2552171271" sldId="2430"/>
        </pc:sldMkLst>
      </pc:sldChg>
      <pc:sldChg chg="del">
        <pc:chgData name="Åsbjørn Vetti" userId="9f681607-eabc-459e-8453-95833078fb3f" providerId="ADAL" clId="{06CDFDE7-DE08-4872-9890-089B021DBA0E}" dt="2023-06-13T16:08:40.342" v="1" actId="47"/>
        <pc:sldMkLst>
          <pc:docMk/>
          <pc:sldMk cId="2479240060" sldId="2432"/>
        </pc:sldMkLst>
      </pc:sldChg>
      <pc:sldChg chg="del">
        <pc:chgData name="Åsbjørn Vetti" userId="9f681607-eabc-459e-8453-95833078fb3f" providerId="ADAL" clId="{06CDFDE7-DE08-4872-9890-089B021DBA0E}" dt="2023-06-13T16:08:40.342" v="1" actId="47"/>
        <pc:sldMkLst>
          <pc:docMk/>
          <pc:sldMk cId="3400940651" sldId="2433"/>
        </pc:sldMkLst>
      </pc:sldChg>
      <pc:sldChg chg="del">
        <pc:chgData name="Åsbjørn Vetti" userId="9f681607-eabc-459e-8453-95833078fb3f" providerId="ADAL" clId="{06CDFDE7-DE08-4872-9890-089B021DBA0E}" dt="2023-06-13T16:08:40.342" v="1" actId="47"/>
        <pc:sldMkLst>
          <pc:docMk/>
          <pc:sldMk cId="547061886" sldId="2437"/>
        </pc:sldMkLst>
      </pc:sldChg>
      <pc:sldChg chg="del">
        <pc:chgData name="Åsbjørn Vetti" userId="9f681607-eabc-459e-8453-95833078fb3f" providerId="ADAL" clId="{06CDFDE7-DE08-4872-9890-089B021DBA0E}" dt="2023-06-13T16:08:40.342" v="1" actId="47"/>
        <pc:sldMkLst>
          <pc:docMk/>
          <pc:sldMk cId="4224906539" sldId="2438"/>
        </pc:sldMkLst>
      </pc:sldChg>
      <pc:sldChg chg="addSp delSp new mod">
        <pc:chgData name="Åsbjørn Vetti" userId="9f681607-eabc-459e-8453-95833078fb3f" providerId="ADAL" clId="{06CDFDE7-DE08-4872-9890-089B021DBA0E}" dt="2023-06-13T19:17:43.125" v="5" actId="22"/>
        <pc:sldMkLst>
          <pc:docMk/>
          <pc:sldMk cId="330142968" sldId="2440"/>
        </pc:sldMkLst>
        <pc:spChg chg="del">
          <ac:chgData name="Åsbjørn Vetti" userId="9f681607-eabc-459e-8453-95833078fb3f" providerId="ADAL" clId="{06CDFDE7-DE08-4872-9890-089B021DBA0E}" dt="2023-06-13T19:17:42.097" v="4" actId="478"/>
          <ac:spMkLst>
            <pc:docMk/>
            <pc:sldMk cId="330142968" sldId="2440"/>
            <ac:spMk id="2" creationId="{9E602535-0080-03C5-5ADF-613A8684DA6C}"/>
          </ac:spMkLst>
        </pc:spChg>
        <pc:spChg chg="del">
          <ac:chgData name="Åsbjørn Vetti" userId="9f681607-eabc-459e-8453-95833078fb3f" providerId="ADAL" clId="{06CDFDE7-DE08-4872-9890-089B021DBA0E}" dt="2023-06-13T19:17:39.821" v="3" actId="478"/>
          <ac:spMkLst>
            <pc:docMk/>
            <pc:sldMk cId="330142968" sldId="2440"/>
            <ac:spMk id="3" creationId="{98C440DA-683C-5C34-3E48-A111BA01DD69}"/>
          </ac:spMkLst>
        </pc:spChg>
        <pc:picChg chg="add">
          <ac:chgData name="Åsbjørn Vetti" userId="9f681607-eabc-459e-8453-95833078fb3f" providerId="ADAL" clId="{06CDFDE7-DE08-4872-9890-089B021DBA0E}" dt="2023-06-13T19:17:43.125" v="5" actId="22"/>
          <ac:picMkLst>
            <pc:docMk/>
            <pc:sldMk cId="330142968" sldId="2440"/>
            <ac:picMk id="5" creationId="{C7D9A55C-F225-81ED-1BBF-1346B51E343F}"/>
          </ac:picMkLst>
        </pc:picChg>
      </pc:sldChg>
      <pc:sldChg chg="del">
        <pc:chgData name="Åsbjørn Vetti" userId="9f681607-eabc-459e-8453-95833078fb3f" providerId="ADAL" clId="{06CDFDE7-DE08-4872-9890-089B021DBA0E}" dt="2023-06-13T16:08:22.204" v="0" actId="47"/>
        <pc:sldMkLst>
          <pc:docMk/>
          <pc:sldMk cId="2093508273" sldId="2440"/>
        </pc:sldMkLst>
      </pc:sldChg>
      <pc:sldChg chg="addSp delSp modSp new mod">
        <pc:chgData name="Åsbjørn Vetti" userId="9f681607-eabc-459e-8453-95833078fb3f" providerId="ADAL" clId="{06CDFDE7-DE08-4872-9890-089B021DBA0E}" dt="2023-06-13T19:19:04.296" v="12" actId="22"/>
        <pc:sldMkLst>
          <pc:docMk/>
          <pc:sldMk cId="667114516" sldId="2441"/>
        </pc:sldMkLst>
        <pc:spChg chg="del mod">
          <ac:chgData name="Åsbjørn Vetti" userId="9f681607-eabc-459e-8453-95833078fb3f" providerId="ADAL" clId="{06CDFDE7-DE08-4872-9890-089B021DBA0E}" dt="2023-06-13T19:19:03.090" v="11" actId="478"/>
          <ac:spMkLst>
            <pc:docMk/>
            <pc:sldMk cId="667114516" sldId="2441"/>
            <ac:spMk id="2" creationId="{775182D7-C4B3-71F5-CADD-C950E7A274E1}"/>
          </ac:spMkLst>
        </pc:spChg>
        <pc:spChg chg="del">
          <ac:chgData name="Åsbjørn Vetti" userId="9f681607-eabc-459e-8453-95833078fb3f" providerId="ADAL" clId="{06CDFDE7-DE08-4872-9890-089B021DBA0E}" dt="2023-06-13T19:18:55.874" v="9" actId="478"/>
          <ac:spMkLst>
            <pc:docMk/>
            <pc:sldMk cId="667114516" sldId="2441"/>
            <ac:spMk id="3" creationId="{D28B7FD8-0FF4-AA19-F434-B95B8A138EFD}"/>
          </ac:spMkLst>
        </pc:spChg>
        <pc:picChg chg="add">
          <ac:chgData name="Åsbjørn Vetti" userId="9f681607-eabc-459e-8453-95833078fb3f" providerId="ADAL" clId="{06CDFDE7-DE08-4872-9890-089B021DBA0E}" dt="2023-06-13T19:19:04.296" v="12" actId="22"/>
          <ac:picMkLst>
            <pc:docMk/>
            <pc:sldMk cId="667114516" sldId="2441"/>
            <ac:picMk id="5" creationId="{3CBD60A3-753E-A770-0FED-D9AE98113CF1}"/>
          </ac:picMkLst>
        </pc:picChg>
      </pc:sldChg>
      <pc:sldChg chg="del">
        <pc:chgData name="Åsbjørn Vetti" userId="9f681607-eabc-459e-8453-95833078fb3f" providerId="ADAL" clId="{06CDFDE7-DE08-4872-9890-089B021DBA0E}" dt="2023-06-13T16:08:22.204" v="0" actId="47"/>
        <pc:sldMkLst>
          <pc:docMk/>
          <pc:sldMk cId="2376377300" sldId="2441"/>
        </pc:sldMkLst>
      </pc:sldChg>
      <pc:sldChg chg="addSp delSp new mod">
        <pc:chgData name="Åsbjørn Vetti" userId="9f681607-eabc-459e-8453-95833078fb3f" providerId="ADAL" clId="{06CDFDE7-DE08-4872-9890-089B021DBA0E}" dt="2023-06-13T19:19:55.671" v="15" actId="22"/>
        <pc:sldMkLst>
          <pc:docMk/>
          <pc:sldMk cId="2546942524" sldId="2442"/>
        </pc:sldMkLst>
        <pc:spChg chg="del">
          <ac:chgData name="Åsbjørn Vetti" userId="9f681607-eabc-459e-8453-95833078fb3f" providerId="ADAL" clId="{06CDFDE7-DE08-4872-9890-089B021DBA0E}" dt="2023-06-13T19:19:54.683" v="14" actId="478"/>
          <ac:spMkLst>
            <pc:docMk/>
            <pc:sldMk cId="2546942524" sldId="2442"/>
            <ac:spMk id="2" creationId="{C56E464C-707E-965C-7505-53B76F3F5445}"/>
          </ac:spMkLst>
        </pc:spChg>
        <pc:spChg chg="del">
          <ac:chgData name="Åsbjørn Vetti" userId="9f681607-eabc-459e-8453-95833078fb3f" providerId="ADAL" clId="{06CDFDE7-DE08-4872-9890-089B021DBA0E}" dt="2023-06-13T19:19:50.623" v="13" actId="478"/>
          <ac:spMkLst>
            <pc:docMk/>
            <pc:sldMk cId="2546942524" sldId="2442"/>
            <ac:spMk id="3" creationId="{E1A7E73B-25CA-D4BD-20BA-6A7DB8455FA7}"/>
          </ac:spMkLst>
        </pc:spChg>
        <pc:picChg chg="add">
          <ac:chgData name="Åsbjørn Vetti" userId="9f681607-eabc-459e-8453-95833078fb3f" providerId="ADAL" clId="{06CDFDE7-DE08-4872-9890-089B021DBA0E}" dt="2023-06-13T19:19:55.671" v="15" actId="22"/>
          <ac:picMkLst>
            <pc:docMk/>
            <pc:sldMk cId="2546942524" sldId="2442"/>
            <ac:picMk id="5" creationId="{D3A61678-C5C3-6DA7-E726-F563EBBFED77}"/>
          </ac:picMkLst>
        </pc:picChg>
      </pc:sldChg>
      <pc:sldChg chg="delSp modSp new mod">
        <pc:chgData name="Åsbjørn Vetti" userId="9f681607-eabc-459e-8453-95833078fb3f" providerId="ADAL" clId="{06CDFDE7-DE08-4872-9890-089B021DBA0E}" dt="2023-06-13T19:21:11.682" v="84" actId="1076"/>
        <pc:sldMkLst>
          <pc:docMk/>
          <pc:sldMk cId="1230646808" sldId="2443"/>
        </pc:sldMkLst>
        <pc:spChg chg="mod">
          <ac:chgData name="Åsbjørn Vetti" userId="9f681607-eabc-459e-8453-95833078fb3f" providerId="ADAL" clId="{06CDFDE7-DE08-4872-9890-089B021DBA0E}" dt="2023-06-13T19:21:11.682" v="84" actId="1076"/>
          <ac:spMkLst>
            <pc:docMk/>
            <pc:sldMk cId="1230646808" sldId="2443"/>
            <ac:spMk id="2" creationId="{49A598F8-9C2D-10E2-750E-8B3DDE48850F}"/>
          </ac:spMkLst>
        </pc:spChg>
        <pc:spChg chg="del">
          <ac:chgData name="Åsbjørn Vetti" userId="9f681607-eabc-459e-8453-95833078fb3f" providerId="ADAL" clId="{06CDFDE7-DE08-4872-9890-089B021DBA0E}" dt="2023-06-13T19:20:49.566" v="77" actId="478"/>
          <ac:spMkLst>
            <pc:docMk/>
            <pc:sldMk cId="1230646808" sldId="2443"/>
            <ac:spMk id="3" creationId="{43304568-96EC-16E2-3FD8-F278F7438CE7}"/>
          </ac:spMkLst>
        </pc:spChg>
      </pc:sldChg>
      <pc:sldChg chg="new del">
        <pc:chgData name="Åsbjørn Vetti" userId="9f681607-eabc-459e-8453-95833078fb3f" providerId="ADAL" clId="{06CDFDE7-DE08-4872-9890-089B021DBA0E}" dt="2023-06-13T19:20:02.717" v="16" actId="47"/>
        <pc:sldMkLst>
          <pc:docMk/>
          <pc:sldMk cId="1794445747" sldId="2443"/>
        </pc:sldMkLst>
      </pc:sldChg>
      <pc:sldMasterChg chg="del delSldLayout">
        <pc:chgData name="Åsbjørn Vetti" userId="9f681607-eabc-459e-8453-95833078fb3f" providerId="ADAL" clId="{06CDFDE7-DE08-4872-9890-089B021DBA0E}" dt="2023-06-13T16:08:22.204" v="0" actId="47"/>
        <pc:sldMasterMkLst>
          <pc:docMk/>
          <pc:sldMasterMk cId="405313883" sldId="2147483660"/>
        </pc:sldMasterMkLst>
        <pc:sldLayoutChg chg="del">
          <pc:chgData name="Åsbjørn Vetti" userId="9f681607-eabc-459e-8453-95833078fb3f" providerId="ADAL" clId="{06CDFDE7-DE08-4872-9890-089B021DBA0E}" dt="2023-06-13T16:08:22.204" v="0" actId="47"/>
          <pc:sldLayoutMkLst>
            <pc:docMk/>
            <pc:sldMasterMk cId="405313883" sldId="2147483660"/>
            <pc:sldLayoutMk cId="1747001853" sldId="2147483661"/>
          </pc:sldLayoutMkLst>
        </pc:sldLayoutChg>
        <pc:sldLayoutChg chg="del">
          <pc:chgData name="Åsbjørn Vetti" userId="9f681607-eabc-459e-8453-95833078fb3f" providerId="ADAL" clId="{06CDFDE7-DE08-4872-9890-089B021DBA0E}" dt="2023-06-13T16:08:22.204" v="0" actId="47"/>
          <pc:sldLayoutMkLst>
            <pc:docMk/>
            <pc:sldMasterMk cId="405313883" sldId="2147483660"/>
            <pc:sldLayoutMk cId="3714651808" sldId="2147483662"/>
          </pc:sldLayoutMkLst>
        </pc:sldLayoutChg>
        <pc:sldLayoutChg chg="del">
          <pc:chgData name="Åsbjørn Vetti" userId="9f681607-eabc-459e-8453-95833078fb3f" providerId="ADAL" clId="{06CDFDE7-DE08-4872-9890-089B021DBA0E}" dt="2023-06-13T16:08:22.204" v="0" actId="47"/>
          <pc:sldLayoutMkLst>
            <pc:docMk/>
            <pc:sldMasterMk cId="405313883" sldId="2147483660"/>
            <pc:sldLayoutMk cId="3655001606" sldId="2147483663"/>
          </pc:sldLayoutMkLst>
        </pc:sldLayoutChg>
        <pc:sldLayoutChg chg="del">
          <pc:chgData name="Åsbjørn Vetti" userId="9f681607-eabc-459e-8453-95833078fb3f" providerId="ADAL" clId="{06CDFDE7-DE08-4872-9890-089B021DBA0E}" dt="2023-06-13T16:08:22.204" v="0" actId="47"/>
          <pc:sldLayoutMkLst>
            <pc:docMk/>
            <pc:sldMasterMk cId="405313883" sldId="2147483660"/>
            <pc:sldLayoutMk cId="992385137" sldId="2147483664"/>
          </pc:sldLayoutMkLst>
        </pc:sldLayoutChg>
        <pc:sldLayoutChg chg="del">
          <pc:chgData name="Åsbjørn Vetti" userId="9f681607-eabc-459e-8453-95833078fb3f" providerId="ADAL" clId="{06CDFDE7-DE08-4872-9890-089B021DBA0E}" dt="2023-06-13T16:08:22.204" v="0" actId="47"/>
          <pc:sldLayoutMkLst>
            <pc:docMk/>
            <pc:sldMasterMk cId="405313883" sldId="2147483660"/>
            <pc:sldLayoutMk cId="3836828458" sldId="2147483665"/>
          </pc:sldLayoutMkLst>
        </pc:sldLayoutChg>
        <pc:sldLayoutChg chg="del">
          <pc:chgData name="Åsbjørn Vetti" userId="9f681607-eabc-459e-8453-95833078fb3f" providerId="ADAL" clId="{06CDFDE7-DE08-4872-9890-089B021DBA0E}" dt="2023-06-13T16:08:22.204" v="0" actId="47"/>
          <pc:sldLayoutMkLst>
            <pc:docMk/>
            <pc:sldMasterMk cId="405313883" sldId="2147483660"/>
            <pc:sldLayoutMk cId="776131395" sldId="2147483666"/>
          </pc:sldLayoutMkLst>
        </pc:sldLayoutChg>
        <pc:sldLayoutChg chg="del">
          <pc:chgData name="Åsbjørn Vetti" userId="9f681607-eabc-459e-8453-95833078fb3f" providerId="ADAL" clId="{06CDFDE7-DE08-4872-9890-089B021DBA0E}" dt="2023-06-13T16:08:22.204" v="0" actId="47"/>
          <pc:sldLayoutMkLst>
            <pc:docMk/>
            <pc:sldMasterMk cId="405313883" sldId="2147483660"/>
            <pc:sldLayoutMk cId="1446682000" sldId="2147483667"/>
          </pc:sldLayoutMkLst>
        </pc:sldLayoutChg>
        <pc:sldLayoutChg chg="del">
          <pc:chgData name="Åsbjørn Vetti" userId="9f681607-eabc-459e-8453-95833078fb3f" providerId="ADAL" clId="{06CDFDE7-DE08-4872-9890-089B021DBA0E}" dt="2023-06-13T16:08:22.204" v="0" actId="47"/>
          <pc:sldLayoutMkLst>
            <pc:docMk/>
            <pc:sldMasterMk cId="405313883" sldId="2147483660"/>
            <pc:sldLayoutMk cId="952938304" sldId="2147483668"/>
          </pc:sldLayoutMkLst>
        </pc:sldLayoutChg>
        <pc:sldLayoutChg chg="del">
          <pc:chgData name="Åsbjørn Vetti" userId="9f681607-eabc-459e-8453-95833078fb3f" providerId="ADAL" clId="{06CDFDE7-DE08-4872-9890-089B021DBA0E}" dt="2023-06-13T16:08:22.204" v="0" actId="47"/>
          <pc:sldLayoutMkLst>
            <pc:docMk/>
            <pc:sldMasterMk cId="405313883" sldId="2147483660"/>
            <pc:sldLayoutMk cId="1566634089" sldId="2147483669"/>
          </pc:sldLayoutMkLst>
        </pc:sldLayoutChg>
        <pc:sldLayoutChg chg="del">
          <pc:chgData name="Åsbjørn Vetti" userId="9f681607-eabc-459e-8453-95833078fb3f" providerId="ADAL" clId="{06CDFDE7-DE08-4872-9890-089B021DBA0E}" dt="2023-06-13T16:08:22.204" v="0" actId="47"/>
          <pc:sldLayoutMkLst>
            <pc:docMk/>
            <pc:sldMasterMk cId="405313883" sldId="2147483660"/>
            <pc:sldLayoutMk cId="868728254" sldId="2147483670"/>
          </pc:sldLayoutMkLst>
        </pc:sldLayoutChg>
        <pc:sldLayoutChg chg="del">
          <pc:chgData name="Åsbjørn Vetti" userId="9f681607-eabc-459e-8453-95833078fb3f" providerId="ADAL" clId="{06CDFDE7-DE08-4872-9890-089B021DBA0E}" dt="2023-06-13T16:08:22.204" v="0" actId="47"/>
          <pc:sldLayoutMkLst>
            <pc:docMk/>
            <pc:sldMasterMk cId="405313883" sldId="2147483660"/>
            <pc:sldLayoutMk cId="1913119703" sldId="2147483671"/>
          </pc:sldLayoutMkLst>
        </pc:sldLayoutChg>
      </pc:sldMasterChg>
      <pc:sldMasterChg chg="del delSldLayout">
        <pc:chgData name="Åsbjørn Vetti" userId="9f681607-eabc-459e-8453-95833078fb3f" providerId="ADAL" clId="{06CDFDE7-DE08-4872-9890-089B021DBA0E}" dt="2023-06-13T16:08:22.204" v="0" actId="47"/>
        <pc:sldMasterMkLst>
          <pc:docMk/>
          <pc:sldMasterMk cId="2378593231" sldId="2147483672"/>
        </pc:sldMasterMkLst>
        <pc:sldLayoutChg chg="del">
          <pc:chgData name="Åsbjørn Vetti" userId="9f681607-eabc-459e-8453-95833078fb3f" providerId="ADAL" clId="{06CDFDE7-DE08-4872-9890-089B021DBA0E}" dt="2023-06-13T16:08:22.204" v="0" actId="47"/>
          <pc:sldLayoutMkLst>
            <pc:docMk/>
            <pc:sldMasterMk cId="2378593231" sldId="2147483672"/>
            <pc:sldLayoutMk cId="1867367112" sldId="2147483673"/>
          </pc:sldLayoutMkLst>
        </pc:sldLayoutChg>
        <pc:sldLayoutChg chg="del">
          <pc:chgData name="Åsbjørn Vetti" userId="9f681607-eabc-459e-8453-95833078fb3f" providerId="ADAL" clId="{06CDFDE7-DE08-4872-9890-089B021DBA0E}" dt="2023-06-13T16:08:22.204" v="0" actId="47"/>
          <pc:sldLayoutMkLst>
            <pc:docMk/>
            <pc:sldMasterMk cId="2378593231" sldId="2147483672"/>
            <pc:sldLayoutMk cId="2741510027" sldId="2147483674"/>
          </pc:sldLayoutMkLst>
        </pc:sldLayoutChg>
        <pc:sldLayoutChg chg="del">
          <pc:chgData name="Åsbjørn Vetti" userId="9f681607-eabc-459e-8453-95833078fb3f" providerId="ADAL" clId="{06CDFDE7-DE08-4872-9890-089B021DBA0E}" dt="2023-06-13T16:08:22.204" v="0" actId="47"/>
          <pc:sldLayoutMkLst>
            <pc:docMk/>
            <pc:sldMasterMk cId="2378593231" sldId="2147483672"/>
            <pc:sldLayoutMk cId="3607961417" sldId="2147483675"/>
          </pc:sldLayoutMkLst>
        </pc:sldLayoutChg>
        <pc:sldLayoutChg chg="del">
          <pc:chgData name="Åsbjørn Vetti" userId="9f681607-eabc-459e-8453-95833078fb3f" providerId="ADAL" clId="{06CDFDE7-DE08-4872-9890-089B021DBA0E}" dt="2023-06-13T16:08:22.204" v="0" actId="47"/>
          <pc:sldLayoutMkLst>
            <pc:docMk/>
            <pc:sldMasterMk cId="2378593231" sldId="2147483672"/>
            <pc:sldLayoutMk cId="642235324" sldId="2147483676"/>
          </pc:sldLayoutMkLst>
        </pc:sldLayoutChg>
        <pc:sldLayoutChg chg="del">
          <pc:chgData name="Åsbjørn Vetti" userId="9f681607-eabc-459e-8453-95833078fb3f" providerId="ADAL" clId="{06CDFDE7-DE08-4872-9890-089B021DBA0E}" dt="2023-06-13T16:08:22.204" v="0" actId="47"/>
          <pc:sldLayoutMkLst>
            <pc:docMk/>
            <pc:sldMasterMk cId="2378593231" sldId="2147483672"/>
            <pc:sldLayoutMk cId="975202106" sldId="2147483677"/>
          </pc:sldLayoutMkLst>
        </pc:sldLayoutChg>
        <pc:sldLayoutChg chg="del">
          <pc:chgData name="Åsbjørn Vetti" userId="9f681607-eabc-459e-8453-95833078fb3f" providerId="ADAL" clId="{06CDFDE7-DE08-4872-9890-089B021DBA0E}" dt="2023-06-13T16:08:22.204" v="0" actId="47"/>
          <pc:sldLayoutMkLst>
            <pc:docMk/>
            <pc:sldMasterMk cId="2378593231" sldId="2147483672"/>
            <pc:sldLayoutMk cId="4023448896" sldId="2147483678"/>
          </pc:sldLayoutMkLst>
        </pc:sldLayoutChg>
        <pc:sldLayoutChg chg="del">
          <pc:chgData name="Åsbjørn Vetti" userId="9f681607-eabc-459e-8453-95833078fb3f" providerId="ADAL" clId="{06CDFDE7-DE08-4872-9890-089B021DBA0E}" dt="2023-06-13T16:08:22.204" v="0" actId="47"/>
          <pc:sldLayoutMkLst>
            <pc:docMk/>
            <pc:sldMasterMk cId="2378593231" sldId="2147483672"/>
            <pc:sldLayoutMk cId="3580603271" sldId="2147483679"/>
          </pc:sldLayoutMkLst>
        </pc:sldLayoutChg>
        <pc:sldLayoutChg chg="del">
          <pc:chgData name="Åsbjørn Vetti" userId="9f681607-eabc-459e-8453-95833078fb3f" providerId="ADAL" clId="{06CDFDE7-DE08-4872-9890-089B021DBA0E}" dt="2023-06-13T16:08:22.204" v="0" actId="47"/>
          <pc:sldLayoutMkLst>
            <pc:docMk/>
            <pc:sldMasterMk cId="2378593231" sldId="2147483672"/>
            <pc:sldLayoutMk cId="3503512973" sldId="2147483680"/>
          </pc:sldLayoutMkLst>
        </pc:sldLayoutChg>
        <pc:sldLayoutChg chg="del">
          <pc:chgData name="Åsbjørn Vetti" userId="9f681607-eabc-459e-8453-95833078fb3f" providerId="ADAL" clId="{06CDFDE7-DE08-4872-9890-089B021DBA0E}" dt="2023-06-13T16:08:22.204" v="0" actId="47"/>
          <pc:sldLayoutMkLst>
            <pc:docMk/>
            <pc:sldMasterMk cId="2378593231" sldId="2147483672"/>
            <pc:sldLayoutMk cId="2730111125" sldId="2147483681"/>
          </pc:sldLayoutMkLst>
        </pc:sldLayoutChg>
        <pc:sldLayoutChg chg="del">
          <pc:chgData name="Åsbjørn Vetti" userId="9f681607-eabc-459e-8453-95833078fb3f" providerId="ADAL" clId="{06CDFDE7-DE08-4872-9890-089B021DBA0E}" dt="2023-06-13T16:08:22.204" v="0" actId="47"/>
          <pc:sldLayoutMkLst>
            <pc:docMk/>
            <pc:sldMasterMk cId="2378593231" sldId="2147483672"/>
            <pc:sldLayoutMk cId="1754124588" sldId="2147483682"/>
          </pc:sldLayoutMkLst>
        </pc:sldLayoutChg>
        <pc:sldLayoutChg chg="del">
          <pc:chgData name="Åsbjørn Vetti" userId="9f681607-eabc-459e-8453-95833078fb3f" providerId="ADAL" clId="{06CDFDE7-DE08-4872-9890-089B021DBA0E}" dt="2023-06-13T16:08:22.204" v="0" actId="47"/>
          <pc:sldLayoutMkLst>
            <pc:docMk/>
            <pc:sldMasterMk cId="2378593231" sldId="2147483672"/>
            <pc:sldLayoutMk cId="118030063" sldId="2147483683"/>
          </pc:sldLayoutMkLst>
        </pc:sldLayoutChg>
      </pc:sldMasterChg>
      <pc:sldMasterChg chg="del delSldLayout">
        <pc:chgData name="Åsbjørn Vetti" userId="9f681607-eabc-459e-8453-95833078fb3f" providerId="ADAL" clId="{06CDFDE7-DE08-4872-9890-089B021DBA0E}" dt="2023-06-13T16:08:22.204" v="0" actId="47"/>
        <pc:sldMasterMkLst>
          <pc:docMk/>
          <pc:sldMasterMk cId="1958390429" sldId="2147483684"/>
        </pc:sldMasterMkLst>
        <pc:sldLayoutChg chg="del">
          <pc:chgData name="Åsbjørn Vetti" userId="9f681607-eabc-459e-8453-95833078fb3f" providerId="ADAL" clId="{06CDFDE7-DE08-4872-9890-089B021DBA0E}" dt="2023-06-13T16:08:22.204" v="0" actId="47"/>
          <pc:sldLayoutMkLst>
            <pc:docMk/>
            <pc:sldMasterMk cId="1958390429" sldId="2147483684"/>
            <pc:sldLayoutMk cId="3277977078" sldId="2147483685"/>
          </pc:sldLayoutMkLst>
        </pc:sldLayoutChg>
        <pc:sldLayoutChg chg="del">
          <pc:chgData name="Åsbjørn Vetti" userId="9f681607-eabc-459e-8453-95833078fb3f" providerId="ADAL" clId="{06CDFDE7-DE08-4872-9890-089B021DBA0E}" dt="2023-06-13T16:08:22.204" v="0" actId="47"/>
          <pc:sldLayoutMkLst>
            <pc:docMk/>
            <pc:sldMasterMk cId="1958390429" sldId="2147483684"/>
            <pc:sldLayoutMk cId="3555804168" sldId="2147483686"/>
          </pc:sldLayoutMkLst>
        </pc:sldLayoutChg>
        <pc:sldLayoutChg chg="del">
          <pc:chgData name="Åsbjørn Vetti" userId="9f681607-eabc-459e-8453-95833078fb3f" providerId="ADAL" clId="{06CDFDE7-DE08-4872-9890-089B021DBA0E}" dt="2023-06-13T16:08:22.204" v="0" actId="47"/>
          <pc:sldLayoutMkLst>
            <pc:docMk/>
            <pc:sldMasterMk cId="1958390429" sldId="2147483684"/>
            <pc:sldLayoutMk cId="3720340527" sldId="2147483687"/>
          </pc:sldLayoutMkLst>
        </pc:sldLayoutChg>
        <pc:sldLayoutChg chg="del">
          <pc:chgData name="Åsbjørn Vetti" userId="9f681607-eabc-459e-8453-95833078fb3f" providerId="ADAL" clId="{06CDFDE7-DE08-4872-9890-089B021DBA0E}" dt="2023-06-13T16:08:22.204" v="0" actId="47"/>
          <pc:sldLayoutMkLst>
            <pc:docMk/>
            <pc:sldMasterMk cId="1958390429" sldId="2147483684"/>
            <pc:sldLayoutMk cId="2895540475" sldId="2147483688"/>
          </pc:sldLayoutMkLst>
        </pc:sldLayoutChg>
        <pc:sldLayoutChg chg="del">
          <pc:chgData name="Åsbjørn Vetti" userId="9f681607-eabc-459e-8453-95833078fb3f" providerId="ADAL" clId="{06CDFDE7-DE08-4872-9890-089B021DBA0E}" dt="2023-06-13T16:08:22.204" v="0" actId="47"/>
          <pc:sldLayoutMkLst>
            <pc:docMk/>
            <pc:sldMasterMk cId="1958390429" sldId="2147483684"/>
            <pc:sldLayoutMk cId="3202754202" sldId="2147483689"/>
          </pc:sldLayoutMkLst>
        </pc:sldLayoutChg>
        <pc:sldLayoutChg chg="del">
          <pc:chgData name="Åsbjørn Vetti" userId="9f681607-eabc-459e-8453-95833078fb3f" providerId="ADAL" clId="{06CDFDE7-DE08-4872-9890-089B021DBA0E}" dt="2023-06-13T16:08:22.204" v="0" actId="47"/>
          <pc:sldLayoutMkLst>
            <pc:docMk/>
            <pc:sldMasterMk cId="1958390429" sldId="2147483684"/>
            <pc:sldLayoutMk cId="1025503038" sldId="2147483690"/>
          </pc:sldLayoutMkLst>
        </pc:sldLayoutChg>
        <pc:sldLayoutChg chg="del">
          <pc:chgData name="Åsbjørn Vetti" userId="9f681607-eabc-459e-8453-95833078fb3f" providerId="ADAL" clId="{06CDFDE7-DE08-4872-9890-089B021DBA0E}" dt="2023-06-13T16:08:22.204" v="0" actId="47"/>
          <pc:sldLayoutMkLst>
            <pc:docMk/>
            <pc:sldMasterMk cId="1958390429" sldId="2147483684"/>
            <pc:sldLayoutMk cId="1680608303" sldId="2147483691"/>
          </pc:sldLayoutMkLst>
        </pc:sldLayoutChg>
        <pc:sldLayoutChg chg="del">
          <pc:chgData name="Åsbjørn Vetti" userId="9f681607-eabc-459e-8453-95833078fb3f" providerId="ADAL" clId="{06CDFDE7-DE08-4872-9890-089B021DBA0E}" dt="2023-06-13T16:08:22.204" v="0" actId="47"/>
          <pc:sldLayoutMkLst>
            <pc:docMk/>
            <pc:sldMasterMk cId="1958390429" sldId="2147483684"/>
            <pc:sldLayoutMk cId="2951355338" sldId="2147483692"/>
          </pc:sldLayoutMkLst>
        </pc:sldLayoutChg>
        <pc:sldLayoutChg chg="del">
          <pc:chgData name="Åsbjørn Vetti" userId="9f681607-eabc-459e-8453-95833078fb3f" providerId="ADAL" clId="{06CDFDE7-DE08-4872-9890-089B021DBA0E}" dt="2023-06-13T16:08:22.204" v="0" actId="47"/>
          <pc:sldLayoutMkLst>
            <pc:docMk/>
            <pc:sldMasterMk cId="1958390429" sldId="2147483684"/>
            <pc:sldLayoutMk cId="1438710989" sldId="2147483693"/>
          </pc:sldLayoutMkLst>
        </pc:sldLayoutChg>
        <pc:sldLayoutChg chg="del">
          <pc:chgData name="Åsbjørn Vetti" userId="9f681607-eabc-459e-8453-95833078fb3f" providerId="ADAL" clId="{06CDFDE7-DE08-4872-9890-089B021DBA0E}" dt="2023-06-13T16:08:22.204" v="0" actId="47"/>
          <pc:sldLayoutMkLst>
            <pc:docMk/>
            <pc:sldMasterMk cId="1958390429" sldId="2147483684"/>
            <pc:sldLayoutMk cId="156226691" sldId="2147483694"/>
          </pc:sldLayoutMkLst>
        </pc:sldLayoutChg>
        <pc:sldLayoutChg chg="del">
          <pc:chgData name="Åsbjørn Vetti" userId="9f681607-eabc-459e-8453-95833078fb3f" providerId="ADAL" clId="{06CDFDE7-DE08-4872-9890-089B021DBA0E}" dt="2023-06-13T16:08:22.204" v="0" actId="47"/>
          <pc:sldLayoutMkLst>
            <pc:docMk/>
            <pc:sldMasterMk cId="1958390429" sldId="2147483684"/>
            <pc:sldLayoutMk cId="2019762175"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26E10-E7B7-462C-B938-951C0E744C8C}" type="datetimeFigureOut">
              <a:rPr lang="nb-NO" smtClean="0"/>
              <a:t>13.06.2023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9E1C0-5B16-4046-8C2A-2690ABA92C4F}" type="slidenum">
              <a:rPr lang="nb-NO" smtClean="0"/>
              <a:t>‹#›</a:t>
            </a:fld>
            <a:endParaRPr lang="nb-NO"/>
          </a:p>
        </p:txBody>
      </p:sp>
    </p:spTree>
    <p:extLst>
      <p:ext uri="{BB962C8B-B14F-4D97-AF65-F5344CB8AC3E}">
        <p14:creationId xmlns:p14="http://schemas.microsoft.com/office/powerpoint/2010/main" val="410263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569E1C0-5B16-4046-8C2A-2690ABA92C4F}" type="slidenum">
              <a:rPr lang="nb-NO" smtClean="0"/>
              <a:t>2</a:t>
            </a:fld>
            <a:endParaRPr lang="nb-NO"/>
          </a:p>
        </p:txBody>
      </p:sp>
    </p:spTree>
    <p:extLst>
      <p:ext uri="{BB962C8B-B14F-4D97-AF65-F5344CB8AC3E}">
        <p14:creationId xmlns:p14="http://schemas.microsoft.com/office/powerpoint/2010/main" val="182714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Handlingsplan for folkehelse</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BB59F-F158-4325-88D4-13D63DC1198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16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https://www.kbnn.no/artikkel/gutter-og-jenter-tar-tradisjonelle-utdanningsvalg</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BB59F-F158-4325-88D4-13D63DC1198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23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Som nevnt har vi i Øykommuneprosjektet utviklet kunnskapsgrunnlag og følgende modell kan illustrere 10 mulige innsatsområder som kunnskapsgrunnlaget har vist vil være viktige; Vis modell</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Vi erkjenner at dersom vi skal lykkes så må vi jobbe innenfor flere områder, vi må jobbe helhetlig!</a:t>
            </a:r>
            <a:r>
              <a:rPr lang="nn-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b-NO" sz="1800" dirty="0">
                <a:effectLst/>
              </a:rPr>
              <a:t>Så målet for Øykommuneprosjektet er å utnytte og forsterke disse 10 innsatsområdene, slik at vi får utvikle mest mulig robuste og bærekraftige kommuner for fremtiden. Inne i gul trekant – viser kommunens oppgaver.</a:t>
            </a:r>
          </a:p>
          <a:p>
            <a:pPr>
              <a:lnSpc>
                <a:spcPct val="107000"/>
              </a:lnSpc>
              <a:spcAft>
                <a:spcPts val="800"/>
              </a:spcAft>
            </a:pPr>
            <a:endParaRPr lang="nb-NO" sz="1800" dirty="0">
              <a:effectLst/>
            </a:endParaRPr>
          </a:p>
          <a:p>
            <a:pPr>
              <a:lnSpc>
                <a:spcPct val="107000"/>
              </a:lnSpc>
              <a:spcBef>
                <a:spcPts val="200"/>
              </a:spcBef>
            </a:pPr>
            <a:r>
              <a:rPr lang="nb-NO"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Øykommunene har høy verdiskapning</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Tallene for verdiskapning per innbygger er høye for øykommunene i Øykommuneprosjektet.</a:t>
            </a:r>
          </a:p>
          <a:p>
            <a:pPr>
              <a:lnSpc>
                <a:spcPct val="107000"/>
              </a:lnSpc>
              <a:spcBef>
                <a:spcPts val="200"/>
              </a:spcBef>
            </a:pPr>
            <a:r>
              <a:rPr lang="nb-NO"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Øykommunene har lave kostnader knyttet til å være egen kommune</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Kostnadene knyttet til å være en egen kommune er særlig knyttet til lokaldemokratiet (godtgjøring av folkevalgte) og stillinger i administrativ ledelse og stab (kommunedirektør, kommunalsjef, stabsressurser innen økonomi, IKT, HR mm).</a:t>
            </a:r>
          </a:p>
          <a:p>
            <a:pPr>
              <a:lnSpc>
                <a:spcPct val="107000"/>
              </a:lnSpc>
              <a:spcAft>
                <a:spcPts val="800"/>
              </a:spcAft>
            </a:pPr>
            <a:r>
              <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Dette er kostnader som ville blitt lavere ved en kommunesammenslåing. En større kommune vil ha stordriftsfordeler. Men selv om disse kostnadene skulle reduseres med fra 50% til 75% ved en kommunesammenslåing, vil det uansett være lite penger å spare for storsamfunnet på kommunesammenslåing. Denne innsparingen må veies opp mot det storsamfunnet risikerer av høye kostnader dersom øysamfunnene ikke er robuste nok til å ta ansvar for grunnleggende velferdstjenester:</a:t>
            </a:r>
            <a:br>
              <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nb-NO"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Dersom øykommunene ikke er tilstrekkelig robuste som samfunn, vil storsamfunnet få høye kostnader på grunnleggende velferdstjenester</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Kvalifisert arbeidskraft som er bosatt i øykommunene gir lavest kostnader innen alle de store tjenesteområdene som en kommune har ansvar for. Kontinuitet og lokalkunnskap bidrar til kvalitet i tjenestene. At ansatte er bosatt bidrar også til samfunnssikkerhet og beredskap. Fagmiljø kan etableres på tvers av kommuner gjennom fagnettverk.  </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Dersom en stor kommune, Stat eller fylkeskommune overtar mer av ansvaret for tjenestene, og i økende grad må betale for at ansatte skal pendle ut til de tre kommunene, vil dette bli kostbart for flertallet av tjenestene som skal leveres daglig og som må være innbyggernære. For tjenester som leveres sjeldnere/ikke er så innbyggernære/som er mer spesialisert, kan vi bruke interkommunalt samarbeid for å få gevinster / stordriftsfordeler. Vi tror at det ansvaret og engasjementet som skapes av at vi er egen kommune langt veier opp for innsparingene som er nevnt ovenfor. Vi utdyper dette her:</a:t>
            </a:r>
          </a:p>
          <a:p>
            <a:pPr>
              <a:lnSpc>
                <a:spcPct val="107000"/>
              </a:lnSpc>
              <a:spcBef>
                <a:spcPts val="200"/>
              </a:spcBef>
            </a:pPr>
            <a:r>
              <a:rPr lang="nb-NO"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Fortsatt stort lokalt ansvar ønskes gjennom generalistkommunemodellen </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I dag har og tar befolkningen, politiske organer og administrasjonen i de tre øykommunene i stor grad ansvar for egen utvikling. Gjennom demokratiske og administrative prosesser arbeides det hver dag for å sikre gode tjenester, kvalifisert arbeidskraft, og sikre en god samfunnsutvikling og næringsutvikling. Dette opplevde ansvaret og den utviklingskraften som ligger i generalistkommunemodellen, kan bli svekket om vi får en utvikling med at Stat, fylkeskommune eller en storkommune skal få økt ansvar.</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Kommunene i Øykommuneprosjektet mener at demokratihensyn – at innbyggerne kan stille lokale politikere til ansvar og påvirke egen framtid gjennom lokale politiske prosesser; og hensynet til prioriteringseffektivitet – at hver kommune gjør best mulige tilpasninger til innbyggernes behov, er svært viktige prinsipper som bør være bærende også i framtiden for våre øykommuner, som altså ligger langt til havs. Kommunen har også et viktig ansvar for samfunnsutvikling, inkludert næringsutvikling. At dette ansvaret er plassert lokalt utløser størst utviklingskraft lokalt, og lavest kostnader for storsamfunnet. </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Øykommunene ønsker derfor ikke endringer i generalistkommuneprinsippet.</a:t>
            </a:r>
          </a:p>
          <a:p>
            <a:pPr>
              <a:lnSpc>
                <a:spcPct val="107000"/>
              </a:lnSpc>
              <a:spcAft>
                <a:spcPts val="800"/>
              </a:spcAft>
            </a:pPr>
            <a:r>
              <a:rPr lang="nb-NO"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nb-NO"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Nøkkelen er å sikre demografien og tilgang på arbeidskraft</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Vi erkjenner at vi må sikre at vi har bosatt tilstrekkelig antall kvalifiserte arbeidstakere for å kunne levere de velferdstjenestene, de demokratiske prosessene, og den lokalsamfunnsutviklingen som våre samfunn har behov for og som er regulert gjennom lover og forskrifter som gjelder for kommunen.</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Et tilstrekkelig antall yrkesaktive innbyggere med riktig kompetanse er nøkkelen.</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200"/>
              </a:spcBef>
            </a:pPr>
            <a:r>
              <a:rPr lang="nb-NO"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Helhetlig tilnærming for å sikre demografien og tilgang på arbeidskraft  </a:t>
            </a:r>
          </a:p>
          <a:p>
            <a:pPr>
              <a:lnSpc>
                <a:spcPct val="107000"/>
              </a:lnSpc>
              <a:spcAft>
                <a:spcPts val="800"/>
              </a:spcAft>
            </a:pP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A252E-D802-47BB-85C1-DB8619C6A44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8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FD7117-2C60-0CE8-2FC0-471C44D5FE4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E4BEC24-2D51-C553-D16D-F06528554F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F630B39-1D2B-AE2B-0A3C-D273C4D49D6E}"/>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5" name="Plassholder for bunntekst 4">
            <a:extLst>
              <a:ext uri="{FF2B5EF4-FFF2-40B4-BE49-F238E27FC236}">
                <a16:creationId xmlns:a16="http://schemas.microsoft.com/office/drawing/2014/main" id="{341604D1-C60F-7E58-D1BA-4D9942FE310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5A26BED-FC35-C0F7-2617-1B94B7858464}"/>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97216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F621FB-DB18-7FDB-D93B-86A39A9CC2D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F25559C-7A38-2D4D-10FE-C5B6F8D94A8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F03295-AF6B-F7EE-579E-AC4E97D2366A}"/>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5" name="Plassholder for bunntekst 4">
            <a:extLst>
              <a:ext uri="{FF2B5EF4-FFF2-40B4-BE49-F238E27FC236}">
                <a16:creationId xmlns:a16="http://schemas.microsoft.com/office/drawing/2014/main" id="{6B4476B6-1395-09CE-C507-CA48D146AD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990AA95-2EF6-DB55-F58C-1ADFCA8F7291}"/>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353744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4BDFD80-D744-4A82-C69F-E44414D1310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B2C587F-7CAE-9D46-6A65-0A8CF4A999F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1F1C93C-7C5A-B2A2-2CC5-63EA4264BC4C}"/>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5" name="Plassholder for bunntekst 4">
            <a:extLst>
              <a:ext uri="{FF2B5EF4-FFF2-40B4-BE49-F238E27FC236}">
                <a16:creationId xmlns:a16="http://schemas.microsoft.com/office/drawing/2014/main" id="{E853F704-B754-BC7E-A8A8-D86BE0B9F2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791568C-84D4-FB5E-2FE6-E50C1988ECCC}"/>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77609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2410E7-BDEA-EDBF-7CA2-5EE827CE943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4FA4751-BDC9-F1CE-D0B2-3AF174CCEA2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1976721-E533-29B9-E4FE-6271745A2E6D}"/>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5" name="Plassholder for bunntekst 4">
            <a:extLst>
              <a:ext uri="{FF2B5EF4-FFF2-40B4-BE49-F238E27FC236}">
                <a16:creationId xmlns:a16="http://schemas.microsoft.com/office/drawing/2014/main" id="{70E3C584-7818-2ED1-E579-C5CA950169D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65880CE-8AAE-F702-6649-2C467544C8D7}"/>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24438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D7661D-7DB5-77AE-3F50-5AC1C5D2FA1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75DCB57-61BB-5293-1029-C5D05A4AF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6D24629-DA8B-B1B9-9C32-8DAD47DB0901}"/>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5" name="Plassholder for bunntekst 4">
            <a:extLst>
              <a:ext uri="{FF2B5EF4-FFF2-40B4-BE49-F238E27FC236}">
                <a16:creationId xmlns:a16="http://schemas.microsoft.com/office/drawing/2014/main" id="{35080E56-AED4-518B-4A57-F6D28B7E589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240215C-E29E-5C22-58E7-E5E7A4C42159}"/>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274961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364191-525D-AA25-C643-7DE1E8AE49F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8C4A0A7-6C21-BF1F-0941-6F209CAD0DC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BE79C88-8073-C28F-5FAE-F1DAF4FAC80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2741F21-C449-3DC1-A36D-FD21F03256C9}"/>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6" name="Plassholder for bunntekst 5">
            <a:extLst>
              <a:ext uri="{FF2B5EF4-FFF2-40B4-BE49-F238E27FC236}">
                <a16:creationId xmlns:a16="http://schemas.microsoft.com/office/drawing/2014/main" id="{1663EA18-27F9-3636-99F1-6B4ABE97BA3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A54CCC2-DA27-922D-FDA2-DCBB81E4FFBB}"/>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38811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77ECB0-EB8D-18B8-78B5-15600763C84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2CAE2D3-C53A-3575-C588-7A77F14AB8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20F65FC-27FC-1A48-8B84-F6C3FB5F42D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F3B98EF-88FA-05ED-937A-DB6C96374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23521AB-F1F5-9534-3BD9-AC41BF0B883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1C74D61-153A-BCA7-1941-1FD67317543E}"/>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8" name="Plassholder for bunntekst 7">
            <a:extLst>
              <a:ext uri="{FF2B5EF4-FFF2-40B4-BE49-F238E27FC236}">
                <a16:creationId xmlns:a16="http://schemas.microsoft.com/office/drawing/2014/main" id="{B8759ECC-3D88-3B19-A295-C69F172585F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A0ACD9C-CFA0-9367-3721-07B944C26273}"/>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386959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CC09DE-A69A-0476-D4FA-B915E760D21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6DDFB21-20E0-8672-B066-7C2F3812AB0C}"/>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4" name="Plassholder for bunntekst 3">
            <a:extLst>
              <a:ext uri="{FF2B5EF4-FFF2-40B4-BE49-F238E27FC236}">
                <a16:creationId xmlns:a16="http://schemas.microsoft.com/office/drawing/2014/main" id="{FEA98CFA-A67F-8851-AD6E-637C6176FF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EDEE2E5-A101-B239-1BE5-A1BAE2ACC679}"/>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35010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39C5225-23BF-9BFB-C946-486D6D40EEF6}"/>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3" name="Plassholder for bunntekst 2">
            <a:extLst>
              <a:ext uri="{FF2B5EF4-FFF2-40B4-BE49-F238E27FC236}">
                <a16:creationId xmlns:a16="http://schemas.microsoft.com/office/drawing/2014/main" id="{79FB5BE7-E2BF-470A-72B5-DC1197A9122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B58D1A2-7C4E-072A-6D8C-8AC34DFBD878}"/>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112062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E021E7-919F-5416-3DAB-89D00D00917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47C9298-BA4A-456A-2108-E315B525B7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223395B-0E63-EEC7-4BD3-F72D751BD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F740AAB-C9B5-96A1-2F6F-A3EB2552C0B8}"/>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6" name="Plassholder for bunntekst 5">
            <a:extLst>
              <a:ext uri="{FF2B5EF4-FFF2-40B4-BE49-F238E27FC236}">
                <a16:creationId xmlns:a16="http://schemas.microsoft.com/office/drawing/2014/main" id="{FCF41C9E-7CE1-F2EA-B65C-407766B16B5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B301D8D-D3DE-C1D9-F35F-0E9EF0467834}"/>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88468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4AD5EE-5ED9-F181-E0D2-242076CEC99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CC193D7-282E-389A-B398-F721347EB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25F48ED-DE73-BFA4-A289-C046F9A77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1D04BC4-74CA-469C-C934-DCD153DE555D}"/>
              </a:ext>
            </a:extLst>
          </p:cNvPr>
          <p:cNvSpPr>
            <a:spLocks noGrp="1"/>
          </p:cNvSpPr>
          <p:nvPr>
            <p:ph type="dt" sz="half" idx="10"/>
          </p:nvPr>
        </p:nvSpPr>
        <p:spPr/>
        <p:txBody>
          <a:bodyPr/>
          <a:lstStyle/>
          <a:p>
            <a:fld id="{F06CC321-51BC-4DEC-9146-A4FF434A1CEC}" type="datetimeFigureOut">
              <a:rPr lang="nb-NO" smtClean="0"/>
              <a:t>13.06.2023</a:t>
            </a:fld>
            <a:endParaRPr lang="nb-NO"/>
          </a:p>
        </p:txBody>
      </p:sp>
      <p:sp>
        <p:nvSpPr>
          <p:cNvPr id="6" name="Plassholder for bunntekst 5">
            <a:extLst>
              <a:ext uri="{FF2B5EF4-FFF2-40B4-BE49-F238E27FC236}">
                <a16:creationId xmlns:a16="http://schemas.microsoft.com/office/drawing/2014/main" id="{B5DC5D90-87C4-EB9E-60DC-E8AA3F33B44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2A40FF6-F3BE-0514-DDCF-F9DBF2E07B64}"/>
              </a:ext>
            </a:extLst>
          </p:cNvPr>
          <p:cNvSpPr>
            <a:spLocks noGrp="1"/>
          </p:cNvSpPr>
          <p:nvPr>
            <p:ph type="sldNum" sz="quarter" idx="12"/>
          </p:nvPr>
        </p:nvSpPr>
        <p:spPr/>
        <p:txBody>
          <a:bodyPr/>
          <a:lstStyle/>
          <a:p>
            <a:fld id="{89ECFB51-19AB-4BEA-941F-5137659DFF67}" type="slidenum">
              <a:rPr lang="nb-NO" smtClean="0"/>
              <a:t>‹#›</a:t>
            </a:fld>
            <a:endParaRPr lang="nb-NO"/>
          </a:p>
        </p:txBody>
      </p:sp>
    </p:spTree>
    <p:extLst>
      <p:ext uri="{BB962C8B-B14F-4D97-AF65-F5344CB8AC3E}">
        <p14:creationId xmlns:p14="http://schemas.microsoft.com/office/powerpoint/2010/main" val="133931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3348BCD-15D3-EF49-2661-C480948EEE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D4D156D-47C4-D28A-E612-022659482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B561CE8-76D6-F427-3602-E29B7FD627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CC321-51BC-4DEC-9146-A4FF434A1CEC}" type="datetimeFigureOut">
              <a:rPr lang="nb-NO" smtClean="0"/>
              <a:t>13.06.2023</a:t>
            </a:fld>
            <a:endParaRPr lang="nb-NO"/>
          </a:p>
        </p:txBody>
      </p:sp>
      <p:sp>
        <p:nvSpPr>
          <p:cNvPr id="5" name="Plassholder for bunntekst 4">
            <a:extLst>
              <a:ext uri="{FF2B5EF4-FFF2-40B4-BE49-F238E27FC236}">
                <a16:creationId xmlns:a16="http://schemas.microsoft.com/office/drawing/2014/main" id="{6BD42E6E-76D5-73BD-DD93-B5528F8DD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94ACB11-CDA0-25A0-4CF8-140B2079F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CFB51-19AB-4BEA-941F-5137659DFF67}" type="slidenum">
              <a:rPr lang="nb-NO" smtClean="0"/>
              <a:t>‹#›</a:t>
            </a:fld>
            <a:endParaRPr lang="nb-NO"/>
          </a:p>
        </p:txBody>
      </p:sp>
    </p:spTree>
    <p:extLst>
      <p:ext uri="{BB962C8B-B14F-4D97-AF65-F5344CB8AC3E}">
        <p14:creationId xmlns:p14="http://schemas.microsoft.com/office/powerpoint/2010/main" val="715838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D0ECE8-DE36-57F5-68A4-F6D4933621C2}"/>
              </a:ext>
            </a:extLst>
          </p:cNvPr>
          <p:cNvSpPr>
            <a:spLocks noGrp="1"/>
          </p:cNvSpPr>
          <p:nvPr>
            <p:ph type="title"/>
          </p:nvPr>
        </p:nvSpPr>
        <p:spPr>
          <a:xfrm>
            <a:off x="838200" y="1704829"/>
            <a:ext cx="10515600" cy="1325563"/>
          </a:xfrm>
        </p:spPr>
        <p:txBody>
          <a:bodyPr>
            <a:normAutofit/>
          </a:bodyPr>
          <a:lstStyle/>
          <a:p>
            <a:r>
              <a:rPr lang="nb-NO" sz="4400" dirty="0">
                <a:effectLst/>
              </a:rPr>
              <a:t>Hva er viktig for de som er unge i Træna, Røst og Værøy?</a:t>
            </a:r>
            <a:endParaRPr lang="nb-NO" dirty="0"/>
          </a:p>
        </p:txBody>
      </p:sp>
      <p:pic>
        <p:nvPicPr>
          <p:cNvPr id="4" name="Bilde 3">
            <a:extLst>
              <a:ext uri="{FF2B5EF4-FFF2-40B4-BE49-F238E27FC236}">
                <a16:creationId xmlns:a16="http://schemas.microsoft.com/office/drawing/2014/main" id="{2C4C035A-1BE8-CE26-2422-54D18249E6A0}"/>
              </a:ext>
            </a:extLst>
          </p:cNvPr>
          <p:cNvPicPr/>
          <p:nvPr/>
        </p:nvPicPr>
        <p:blipFill>
          <a:blip r:embed="rId2">
            <a:extLst>
              <a:ext uri="{28A0092B-C50C-407E-A947-70E740481C1C}">
                <a14:useLocalDpi xmlns:a14="http://schemas.microsoft.com/office/drawing/2010/main" val="0"/>
              </a:ext>
            </a:extLst>
          </a:blip>
          <a:stretch>
            <a:fillRect/>
          </a:stretch>
        </p:blipFill>
        <p:spPr>
          <a:xfrm>
            <a:off x="10729846" y="363929"/>
            <a:ext cx="933450" cy="501650"/>
          </a:xfrm>
          <a:prstGeom prst="rect">
            <a:avLst/>
          </a:prstGeom>
        </p:spPr>
      </p:pic>
    </p:spTree>
    <p:extLst>
      <p:ext uri="{BB962C8B-B14F-4D97-AF65-F5344CB8AC3E}">
        <p14:creationId xmlns:p14="http://schemas.microsoft.com/office/powerpoint/2010/main" val="402599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1C2BF6F-FDDE-3D29-0E35-12223D7FC0A4}"/>
              </a:ext>
            </a:extLst>
          </p:cNvPr>
          <p:cNvPicPr>
            <a:picLocks noChangeAspect="1"/>
          </p:cNvPicPr>
          <p:nvPr/>
        </p:nvPicPr>
        <p:blipFill>
          <a:blip r:embed="rId2"/>
          <a:stretch>
            <a:fillRect/>
          </a:stretch>
        </p:blipFill>
        <p:spPr>
          <a:xfrm>
            <a:off x="598275" y="162965"/>
            <a:ext cx="10681280" cy="4023141"/>
          </a:xfrm>
          <a:prstGeom prst="rect">
            <a:avLst/>
          </a:prstGeom>
        </p:spPr>
      </p:pic>
      <p:pic>
        <p:nvPicPr>
          <p:cNvPr id="5" name="Bilde 4">
            <a:extLst>
              <a:ext uri="{FF2B5EF4-FFF2-40B4-BE49-F238E27FC236}">
                <a16:creationId xmlns:a16="http://schemas.microsoft.com/office/drawing/2014/main" id="{42E30C72-29B4-B2C8-301F-7A86E256A6E1}"/>
              </a:ext>
            </a:extLst>
          </p:cNvPr>
          <p:cNvPicPr>
            <a:picLocks noChangeAspect="1"/>
          </p:cNvPicPr>
          <p:nvPr/>
        </p:nvPicPr>
        <p:blipFill rotWithShape="1">
          <a:blip r:embed="rId3"/>
          <a:srcRect t="37591"/>
          <a:stretch/>
        </p:blipFill>
        <p:spPr bwMode="auto">
          <a:xfrm>
            <a:off x="598274" y="4225142"/>
            <a:ext cx="10709143" cy="22782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483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de 12" descr="Et bilde som inneholder tekst&#10;&#10;Automatisk generert beskrivelse">
            <a:extLst>
              <a:ext uri="{FF2B5EF4-FFF2-40B4-BE49-F238E27FC236}">
                <a16:creationId xmlns:a16="http://schemas.microsoft.com/office/drawing/2014/main" id="{F15115F0-697B-A62B-6255-F1D960C5E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909"/>
          <a:stretch>
            <a:fillRect/>
          </a:stretch>
        </p:blipFill>
        <p:spPr bwMode="auto">
          <a:xfrm>
            <a:off x="342899" y="517851"/>
            <a:ext cx="11582171" cy="2607906"/>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e 13">
            <a:extLst>
              <a:ext uri="{FF2B5EF4-FFF2-40B4-BE49-F238E27FC236}">
                <a16:creationId xmlns:a16="http://schemas.microsoft.com/office/drawing/2014/main" id="{1F5453F4-ADEB-2849-E56A-52FF4D27F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986"/>
          <a:stretch>
            <a:fillRect/>
          </a:stretch>
        </p:blipFill>
        <p:spPr bwMode="auto">
          <a:xfrm>
            <a:off x="371359" y="3289140"/>
            <a:ext cx="11555949" cy="30370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82797A-AC14-8560-51A4-8E30B2B1B4F7}"/>
              </a:ext>
            </a:extLst>
          </p:cNvPr>
          <p:cNvSpPr>
            <a:spLocks noChangeArrowheads="1"/>
          </p:cNvSpPr>
          <p:nvPr/>
        </p:nvSpPr>
        <p:spPr bwMode="auto">
          <a:xfrm>
            <a:off x="0" y="2892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6B760B6-AD5E-BBD6-834A-932C8F9B0E95}"/>
              </a:ext>
            </a:extLst>
          </p:cNvPr>
          <p:cNvSpPr>
            <a:spLocks noChangeArrowheads="1"/>
          </p:cNvSpPr>
          <p:nvPr/>
        </p:nvSpPr>
        <p:spPr bwMode="auto">
          <a:xfrm>
            <a:off x="0" y="20418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77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Bilde 14">
            <a:extLst>
              <a:ext uri="{FF2B5EF4-FFF2-40B4-BE49-F238E27FC236}">
                <a16:creationId xmlns:a16="http://schemas.microsoft.com/office/drawing/2014/main" id="{CEB7022C-ABC4-4154-4FCF-A30909DAA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73" y="522516"/>
            <a:ext cx="10962386" cy="3895724"/>
          </a:xfrm>
          <a:prstGeom prst="rect">
            <a:avLst/>
          </a:prstGeom>
          <a:noFill/>
          <a:extLst>
            <a:ext uri="{909E8E84-426E-40DD-AFC4-6F175D3DCCD1}">
              <a14:hiddenFill xmlns:a14="http://schemas.microsoft.com/office/drawing/2010/main">
                <a:solidFill>
                  <a:srgbClr val="FFFFFF"/>
                </a:solidFill>
              </a14:hiddenFill>
            </a:ext>
          </a:extLst>
        </p:spPr>
      </p:pic>
      <p:pic>
        <p:nvPicPr>
          <p:cNvPr id="4097" name="Bilde 15" descr="Et bilde som inneholder tekst&#10;&#10;Automatisk generert beskrivelse">
            <a:extLst>
              <a:ext uri="{FF2B5EF4-FFF2-40B4-BE49-F238E27FC236}">
                <a16:creationId xmlns:a16="http://schemas.microsoft.com/office/drawing/2014/main" id="{53276252-5413-9DD1-014D-B89617333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4976"/>
          <a:stretch>
            <a:fillRect/>
          </a:stretch>
        </p:blipFill>
        <p:spPr bwMode="auto">
          <a:xfrm>
            <a:off x="455173" y="4432429"/>
            <a:ext cx="10933579" cy="11566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DEFD65A-FAB2-5F1B-ECB1-75458D33BAE5}"/>
              </a:ext>
            </a:extLst>
          </p:cNvPr>
          <p:cNvSpPr>
            <a:spLocks noChangeArrowheads="1"/>
          </p:cNvSpPr>
          <p:nvPr/>
        </p:nvSpPr>
        <p:spPr bwMode="auto">
          <a:xfrm>
            <a:off x="774441" y="3079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F820F96-5F0B-7D1E-A62A-95AA7E05679E}"/>
              </a:ext>
            </a:extLst>
          </p:cNvPr>
          <p:cNvSpPr>
            <a:spLocks noChangeArrowheads="1"/>
          </p:cNvSpPr>
          <p:nvPr/>
        </p:nvSpPr>
        <p:spPr bwMode="auto">
          <a:xfrm>
            <a:off x="774441" y="28129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295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8D901-658E-8E9B-DD7B-A27F0C0DC2AD}"/>
              </a:ext>
            </a:extLst>
          </p:cNvPr>
          <p:cNvSpPr>
            <a:spLocks noGrp="1"/>
          </p:cNvSpPr>
          <p:nvPr>
            <p:ph type="title"/>
          </p:nvPr>
        </p:nvSpPr>
        <p:spPr>
          <a:xfrm>
            <a:off x="5297762" y="329184"/>
            <a:ext cx="6251110" cy="1783080"/>
          </a:xfrm>
        </p:spPr>
        <p:txBody>
          <a:bodyPr anchor="b">
            <a:normAutofit/>
          </a:bodyPr>
          <a:lstStyle/>
          <a:p>
            <a:r>
              <a:rPr lang="nb-NO" sz="5400"/>
              <a:t>Barometer X  2022  Ung i Nord</a:t>
            </a:r>
          </a:p>
        </p:txBody>
      </p:sp>
      <p:pic>
        <p:nvPicPr>
          <p:cNvPr id="5" name="Bilde 4">
            <a:extLst>
              <a:ext uri="{FF2B5EF4-FFF2-40B4-BE49-F238E27FC236}">
                <a16:creationId xmlns:a16="http://schemas.microsoft.com/office/drawing/2014/main" id="{1D7C9C32-8938-DAF7-2CC2-5AC582EA75D0}"/>
              </a:ext>
            </a:extLst>
          </p:cNvPr>
          <p:cNvPicPr>
            <a:picLocks noChangeAspect="1"/>
          </p:cNvPicPr>
          <p:nvPr/>
        </p:nvPicPr>
        <p:blipFill rotWithShape="1">
          <a:blip r:embed="rId2"/>
          <a:srcRect r="66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Plassholder for innhold 2">
            <a:extLst>
              <a:ext uri="{FF2B5EF4-FFF2-40B4-BE49-F238E27FC236}">
                <a16:creationId xmlns:a16="http://schemas.microsoft.com/office/drawing/2014/main" id="{29B0BD14-2A8A-A0AB-365A-7102AE3BFE87}"/>
              </a:ext>
            </a:extLst>
          </p:cNvPr>
          <p:cNvSpPr>
            <a:spLocks noGrp="1"/>
          </p:cNvSpPr>
          <p:nvPr>
            <p:ph idx="1"/>
          </p:nvPr>
        </p:nvSpPr>
        <p:spPr>
          <a:xfrm>
            <a:off x="5297762" y="2112263"/>
            <a:ext cx="6251110" cy="4618145"/>
          </a:xfrm>
        </p:spPr>
        <p:txBody>
          <a:bodyPr>
            <a:noAutofit/>
          </a:bodyPr>
          <a:lstStyle/>
          <a:p>
            <a:r>
              <a:rPr lang="nb-NO" sz="1800" b="0" i="0" u="none" strike="noStrike" baseline="0" dirty="0">
                <a:latin typeface="Faktum"/>
              </a:rPr>
              <a:t>De unge voksne ønsker å ha et rikt tjenestetilbud rundt seg, og særlig er et godt helsetilbud viktig. Mange er misfornøyde med transporttilbudet, reisetid ut av landsdelen og tiltak for å fremme vekst i innbyggertall i kommunen.</a:t>
            </a:r>
          </a:p>
          <a:p>
            <a:r>
              <a:rPr lang="nb-NO" sz="1800" b="0" i="0" u="none" strike="noStrike" baseline="0" dirty="0">
                <a:latin typeface="Faktum"/>
              </a:rPr>
              <a:t>To av tre har opplevd eller observert diskriminering det siste halvåret. Vanligst er diskriminering med bakgrunn i etnisk bakgrunn/innvandring, fulgt av kjønn og seksuell orientering. Kjønnsdiskriminering er mer vanlig i distriktet, mens etnisk diskriminering er mer vanlig i byene.</a:t>
            </a:r>
          </a:p>
          <a:p>
            <a:r>
              <a:rPr lang="nb-NO" sz="1800" b="0" i="0" u="none" strike="noStrike" baseline="0" dirty="0">
                <a:latin typeface="Faktum"/>
              </a:rPr>
              <a:t>Resultatene fra undersøkelsen tyder på at årsakene til de fallende fødselstallene i landsdelen er sammensatt, og at det er den totale belastningen med økonomi, tid, normer, bolig, bekymring for fremtiden og for dårlige offentlige tjenester som spiller sammen og gjør at færre velger å få barn.</a:t>
            </a:r>
          </a:p>
          <a:p>
            <a:endParaRPr lang="nb-NO" sz="1800" dirty="0"/>
          </a:p>
        </p:txBody>
      </p:sp>
    </p:spTree>
    <p:extLst>
      <p:ext uri="{BB962C8B-B14F-4D97-AF65-F5344CB8AC3E}">
        <p14:creationId xmlns:p14="http://schemas.microsoft.com/office/powerpoint/2010/main" val="310751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825D11-3F8B-91EA-0D4A-4A4221274F41}"/>
              </a:ext>
            </a:extLst>
          </p:cNvPr>
          <p:cNvSpPr>
            <a:spLocks noGrp="1"/>
          </p:cNvSpPr>
          <p:nvPr>
            <p:ph type="title"/>
          </p:nvPr>
        </p:nvSpPr>
        <p:spPr>
          <a:xfrm>
            <a:off x="838200" y="365125"/>
            <a:ext cx="6117336" cy="1325563"/>
          </a:xfrm>
        </p:spPr>
        <p:txBody>
          <a:bodyPr>
            <a:noAutofit/>
          </a:bodyPr>
          <a:lstStyle/>
          <a:p>
            <a:r>
              <a:rPr lang="nb-NO" sz="3000" dirty="0"/>
              <a:t>God oppvekst og kjennskap til lokalt arbeidsliv er magnet for våre egne unges framtidige etablering</a:t>
            </a:r>
          </a:p>
        </p:txBody>
      </p:sp>
      <p:sp>
        <p:nvSpPr>
          <p:cNvPr id="3" name="Plassholder for innhold 2">
            <a:extLst>
              <a:ext uri="{FF2B5EF4-FFF2-40B4-BE49-F238E27FC236}">
                <a16:creationId xmlns:a16="http://schemas.microsoft.com/office/drawing/2014/main" id="{24FACCA8-B435-7C56-941F-7A0D4304D372}"/>
              </a:ext>
            </a:extLst>
          </p:cNvPr>
          <p:cNvSpPr>
            <a:spLocks noGrp="1"/>
          </p:cNvSpPr>
          <p:nvPr>
            <p:ph idx="1"/>
          </p:nvPr>
        </p:nvSpPr>
        <p:spPr>
          <a:xfrm>
            <a:off x="838200" y="1998188"/>
            <a:ext cx="6117336" cy="4351338"/>
          </a:xfrm>
        </p:spPr>
        <p:txBody>
          <a:bodyPr>
            <a:normAutofit fontScale="92500" lnSpcReduction="10000"/>
          </a:bodyPr>
          <a:lstStyle/>
          <a:p>
            <a:r>
              <a:rPr lang="nb-NO" b="0" i="0" dirty="0">
                <a:solidFill>
                  <a:srgbClr val="000000"/>
                </a:solidFill>
                <a:effectLst/>
                <a:latin typeface="Lyon Text"/>
              </a:rPr>
              <a:t>«For ungdommer i distriktene er valget av utdanning sterkt knyttet til mulighetene i nærområdet og ønsket om å være en del av lokalsamfunnet. Mange finner inspirasjon i familiære relasjoner, eller en lokal hjørnesteinsbedrift for yrkesretning og utdanningsvalg.» </a:t>
            </a:r>
          </a:p>
          <a:p>
            <a:r>
              <a:rPr lang="nb-NO" b="0" i="0" dirty="0">
                <a:solidFill>
                  <a:srgbClr val="000000"/>
                </a:solidFill>
                <a:effectLst/>
                <a:latin typeface="Lyon Text"/>
              </a:rPr>
              <a:t>«Jenter, i større grad enn gutter, sliter med vanskelige relasjoner i distriktet de er oppvokst i. De problematiske relasjonene driver dem bort fra distriktet, og for jenter blir høyere utdanning et verktøy og en drivfaktor for å komme seg vekk.»</a:t>
            </a:r>
            <a:endParaRPr lang="nb-NO" dirty="0"/>
          </a:p>
        </p:txBody>
      </p:sp>
      <p:pic>
        <p:nvPicPr>
          <p:cNvPr id="5" name="Bilde 4">
            <a:extLst>
              <a:ext uri="{FF2B5EF4-FFF2-40B4-BE49-F238E27FC236}">
                <a16:creationId xmlns:a16="http://schemas.microsoft.com/office/drawing/2014/main" id="{DA9E9DD1-C60D-0704-E619-5216D11756F5}"/>
              </a:ext>
            </a:extLst>
          </p:cNvPr>
          <p:cNvPicPr>
            <a:picLocks noChangeAspect="1"/>
          </p:cNvPicPr>
          <p:nvPr/>
        </p:nvPicPr>
        <p:blipFill>
          <a:blip r:embed="rId3"/>
          <a:stretch>
            <a:fillRect/>
          </a:stretch>
        </p:blipFill>
        <p:spPr>
          <a:xfrm>
            <a:off x="7194412" y="365125"/>
            <a:ext cx="4586736" cy="5811838"/>
          </a:xfrm>
          <a:prstGeom prst="rect">
            <a:avLst/>
          </a:prstGeom>
        </p:spPr>
      </p:pic>
    </p:spTree>
    <p:extLst>
      <p:ext uri="{BB962C8B-B14F-4D97-AF65-F5344CB8AC3E}">
        <p14:creationId xmlns:p14="http://schemas.microsoft.com/office/powerpoint/2010/main" val="267225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33C80D21-9CA3-488D-A25A-2D61E911A9B0}"/>
              </a:ext>
            </a:extLst>
          </p:cNvPr>
          <p:cNvPicPr>
            <a:picLocks noChangeAspect="1"/>
          </p:cNvPicPr>
          <p:nvPr/>
        </p:nvPicPr>
        <p:blipFill>
          <a:blip r:embed="rId3"/>
          <a:stretch>
            <a:fillRect/>
          </a:stretch>
        </p:blipFill>
        <p:spPr>
          <a:xfrm>
            <a:off x="2807073" y="0"/>
            <a:ext cx="6743859" cy="6858000"/>
          </a:xfrm>
          <a:prstGeom prst="rect">
            <a:avLst/>
          </a:prstGeom>
        </p:spPr>
      </p:pic>
      <p:pic>
        <p:nvPicPr>
          <p:cNvPr id="4" name="Bilde 3">
            <a:extLst>
              <a:ext uri="{FF2B5EF4-FFF2-40B4-BE49-F238E27FC236}">
                <a16:creationId xmlns:a16="http://schemas.microsoft.com/office/drawing/2014/main" id="{482B4455-C3A4-48FB-9042-33A8A61645EB}"/>
              </a:ext>
            </a:extLst>
          </p:cNvPr>
          <p:cNvPicPr/>
          <p:nvPr/>
        </p:nvPicPr>
        <p:blipFill>
          <a:blip r:embed="rId4">
            <a:extLst>
              <a:ext uri="{28A0092B-C50C-407E-A947-70E740481C1C}">
                <a14:useLocalDpi xmlns:a14="http://schemas.microsoft.com/office/drawing/2010/main" val="0"/>
              </a:ext>
            </a:extLst>
          </a:blip>
          <a:stretch>
            <a:fillRect/>
          </a:stretch>
        </p:blipFill>
        <p:spPr>
          <a:xfrm>
            <a:off x="10784748" y="6075589"/>
            <a:ext cx="933450" cy="501650"/>
          </a:xfrm>
          <a:prstGeom prst="rect">
            <a:avLst/>
          </a:prstGeom>
        </p:spPr>
      </p:pic>
      <p:sp>
        <p:nvSpPr>
          <p:cNvPr id="8" name="Tittel 1">
            <a:extLst>
              <a:ext uri="{FF2B5EF4-FFF2-40B4-BE49-F238E27FC236}">
                <a16:creationId xmlns:a16="http://schemas.microsoft.com/office/drawing/2014/main" id="{1FD0D32C-C07E-74DD-C4AF-35E706237E43}"/>
              </a:ext>
            </a:extLst>
          </p:cNvPr>
          <p:cNvSpPr txBox="1">
            <a:spLocks/>
          </p:cNvSpPr>
          <p:nvPr/>
        </p:nvSpPr>
        <p:spPr>
          <a:xfrm>
            <a:off x="555171" y="220662"/>
            <a:ext cx="3048000" cy="49212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Light" panose="020F0302020204030204"/>
                <a:ea typeface="+mj-ea"/>
                <a:cs typeface="+mj-cs"/>
              </a:rPr>
              <a:t>Vi arbeider ut fra en helhetlig modell</a:t>
            </a:r>
          </a:p>
        </p:txBody>
      </p:sp>
    </p:spTree>
    <p:extLst>
      <p:ext uri="{BB962C8B-B14F-4D97-AF65-F5344CB8AC3E}">
        <p14:creationId xmlns:p14="http://schemas.microsoft.com/office/powerpoint/2010/main" val="414510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A598F8-9C2D-10E2-750E-8B3DDE48850F}"/>
              </a:ext>
            </a:extLst>
          </p:cNvPr>
          <p:cNvSpPr>
            <a:spLocks noGrp="1"/>
          </p:cNvSpPr>
          <p:nvPr>
            <p:ph type="title"/>
          </p:nvPr>
        </p:nvSpPr>
        <p:spPr>
          <a:xfrm>
            <a:off x="529856" y="2512902"/>
            <a:ext cx="10515600" cy="1325563"/>
          </a:xfrm>
        </p:spPr>
        <p:txBody>
          <a:bodyPr/>
          <a:lstStyle/>
          <a:p>
            <a:r>
              <a:rPr lang="nb-NO" dirty="0"/>
              <a:t>Deling og diskusjon på gruppebordene</a:t>
            </a:r>
          </a:p>
        </p:txBody>
      </p:sp>
    </p:spTree>
    <p:extLst>
      <p:ext uri="{BB962C8B-B14F-4D97-AF65-F5344CB8AC3E}">
        <p14:creationId xmlns:p14="http://schemas.microsoft.com/office/powerpoint/2010/main" val="123064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7D9A55C-F225-81ED-1BBF-1346B51E343F}"/>
              </a:ext>
            </a:extLst>
          </p:cNvPr>
          <p:cNvPicPr>
            <a:picLocks noChangeAspect="1"/>
          </p:cNvPicPr>
          <p:nvPr/>
        </p:nvPicPr>
        <p:blipFill>
          <a:blip r:embed="rId2"/>
          <a:stretch>
            <a:fillRect/>
          </a:stretch>
        </p:blipFill>
        <p:spPr>
          <a:xfrm>
            <a:off x="0" y="1047184"/>
            <a:ext cx="12192000" cy="4763631"/>
          </a:xfrm>
          <a:prstGeom prst="rect">
            <a:avLst/>
          </a:prstGeom>
        </p:spPr>
      </p:pic>
    </p:spTree>
    <p:extLst>
      <p:ext uri="{BB962C8B-B14F-4D97-AF65-F5344CB8AC3E}">
        <p14:creationId xmlns:p14="http://schemas.microsoft.com/office/powerpoint/2010/main" val="33014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3CBD60A3-753E-A770-0FED-D9AE98113CF1}"/>
              </a:ext>
            </a:extLst>
          </p:cNvPr>
          <p:cNvPicPr>
            <a:picLocks noChangeAspect="1"/>
          </p:cNvPicPr>
          <p:nvPr/>
        </p:nvPicPr>
        <p:blipFill>
          <a:blip r:embed="rId2"/>
          <a:stretch>
            <a:fillRect/>
          </a:stretch>
        </p:blipFill>
        <p:spPr>
          <a:xfrm>
            <a:off x="0" y="1201488"/>
            <a:ext cx="12192000" cy="4455023"/>
          </a:xfrm>
          <a:prstGeom prst="rect">
            <a:avLst/>
          </a:prstGeom>
        </p:spPr>
      </p:pic>
    </p:spTree>
    <p:extLst>
      <p:ext uri="{BB962C8B-B14F-4D97-AF65-F5344CB8AC3E}">
        <p14:creationId xmlns:p14="http://schemas.microsoft.com/office/powerpoint/2010/main" val="667114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3A61678-C5C3-6DA7-E726-F563EBBFED77}"/>
              </a:ext>
            </a:extLst>
          </p:cNvPr>
          <p:cNvPicPr>
            <a:picLocks noChangeAspect="1"/>
          </p:cNvPicPr>
          <p:nvPr/>
        </p:nvPicPr>
        <p:blipFill>
          <a:blip r:embed="rId2"/>
          <a:stretch>
            <a:fillRect/>
          </a:stretch>
        </p:blipFill>
        <p:spPr>
          <a:xfrm>
            <a:off x="0" y="1397000"/>
            <a:ext cx="12192000" cy="4064000"/>
          </a:xfrm>
          <a:prstGeom prst="rect">
            <a:avLst/>
          </a:prstGeom>
        </p:spPr>
      </p:pic>
    </p:spTree>
    <p:extLst>
      <p:ext uri="{BB962C8B-B14F-4D97-AF65-F5344CB8AC3E}">
        <p14:creationId xmlns:p14="http://schemas.microsoft.com/office/powerpoint/2010/main" val="254694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413523-A9A6-8BE6-F6C3-22CF768CBE5E}"/>
              </a:ext>
            </a:extLst>
          </p:cNvPr>
          <p:cNvSpPr>
            <a:spLocks noGrp="1"/>
          </p:cNvSpPr>
          <p:nvPr>
            <p:ph type="title"/>
          </p:nvPr>
        </p:nvSpPr>
        <p:spPr>
          <a:xfrm>
            <a:off x="838200" y="2150381"/>
            <a:ext cx="10515600" cy="1325563"/>
          </a:xfrm>
        </p:spPr>
        <p:txBody>
          <a:bodyPr>
            <a:normAutofit fontScale="90000"/>
          </a:bodyPr>
          <a:lstStyle/>
          <a:p>
            <a:r>
              <a:rPr lang="nb-NO" dirty="0"/>
              <a:t>Hvordan jobber vi i det forebyggende perspektivet – å legge til rette for en god oppvekst i Træna, Røst og Værøy?</a:t>
            </a:r>
          </a:p>
        </p:txBody>
      </p:sp>
      <p:pic>
        <p:nvPicPr>
          <p:cNvPr id="3" name="Bilde 2">
            <a:extLst>
              <a:ext uri="{FF2B5EF4-FFF2-40B4-BE49-F238E27FC236}">
                <a16:creationId xmlns:a16="http://schemas.microsoft.com/office/drawing/2014/main" id="{F1007A87-6DEF-55A2-E66B-40720458ACC6}"/>
              </a:ext>
            </a:extLst>
          </p:cNvPr>
          <p:cNvPicPr/>
          <p:nvPr/>
        </p:nvPicPr>
        <p:blipFill>
          <a:blip r:embed="rId3">
            <a:extLst>
              <a:ext uri="{28A0092B-C50C-407E-A947-70E740481C1C}">
                <a14:useLocalDpi xmlns:a14="http://schemas.microsoft.com/office/drawing/2010/main" val="0"/>
              </a:ext>
            </a:extLst>
          </a:blip>
          <a:stretch>
            <a:fillRect/>
          </a:stretch>
        </p:blipFill>
        <p:spPr>
          <a:xfrm>
            <a:off x="10729846" y="363929"/>
            <a:ext cx="933450" cy="501650"/>
          </a:xfrm>
          <a:prstGeom prst="rect">
            <a:avLst/>
          </a:prstGeom>
        </p:spPr>
      </p:pic>
      <p:sp>
        <p:nvSpPr>
          <p:cNvPr id="4" name="TekstSylinder 3">
            <a:extLst>
              <a:ext uri="{FF2B5EF4-FFF2-40B4-BE49-F238E27FC236}">
                <a16:creationId xmlns:a16="http://schemas.microsoft.com/office/drawing/2014/main" id="{5DFAB9E1-0E47-8393-8FB1-14766F438B92}"/>
              </a:ext>
            </a:extLst>
          </p:cNvPr>
          <p:cNvSpPr txBox="1"/>
          <p:nvPr/>
        </p:nvSpPr>
        <p:spPr>
          <a:xfrm>
            <a:off x="838200" y="4146697"/>
            <a:ext cx="4766930" cy="923330"/>
          </a:xfrm>
          <a:prstGeom prst="rect">
            <a:avLst/>
          </a:prstGeom>
          <a:noFill/>
        </p:spPr>
        <p:txBody>
          <a:bodyPr wrap="square" rtlCol="0">
            <a:spAutoFit/>
          </a:bodyPr>
          <a:lstStyle/>
          <a:p>
            <a:r>
              <a:rPr lang="nb-NO" dirty="0"/>
              <a:t>Liv Merete Edvardsen fra Træna</a:t>
            </a:r>
          </a:p>
          <a:p>
            <a:r>
              <a:rPr lang="nb-NO" dirty="0"/>
              <a:t>Rita Adolfsen fra Værøy</a:t>
            </a:r>
          </a:p>
          <a:p>
            <a:r>
              <a:rPr lang="nb-NO" dirty="0"/>
              <a:t>Rannfrid Myran fra Røst</a:t>
            </a:r>
          </a:p>
        </p:txBody>
      </p:sp>
    </p:spTree>
    <p:extLst>
      <p:ext uri="{BB962C8B-B14F-4D97-AF65-F5344CB8AC3E}">
        <p14:creationId xmlns:p14="http://schemas.microsoft.com/office/powerpoint/2010/main" val="57897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Et bilde som inneholder tak, vegg, innendørs, møbler&#10;&#10;Automatisk generert beskrivelse">
            <a:extLst>
              <a:ext uri="{FF2B5EF4-FFF2-40B4-BE49-F238E27FC236}">
                <a16:creationId xmlns:a16="http://schemas.microsoft.com/office/drawing/2014/main" id="{195095DE-84A9-7702-A78A-1A0C356A1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32744" cy="3774558"/>
          </a:xfrm>
          <a:prstGeom prst="rect">
            <a:avLst/>
          </a:prstGeom>
          <a:ln>
            <a:noFill/>
          </a:ln>
          <a:effectLst>
            <a:outerShdw blurRad="292100" dist="139700" dir="2700000" algn="tl" rotWithShape="0">
              <a:srgbClr val="333333">
                <a:alpha val="65000"/>
              </a:srgbClr>
            </a:outerShdw>
          </a:effectLst>
        </p:spPr>
      </p:pic>
      <p:pic>
        <p:nvPicPr>
          <p:cNvPr id="12" name="Bilde 11" descr="Et bilde som inneholder vegg, person, innendørs, klær&#10;&#10;Automatisk generert beskrivelse">
            <a:extLst>
              <a:ext uri="{FF2B5EF4-FFF2-40B4-BE49-F238E27FC236}">
                <a16:creationId xmlns:a16="http://schemas.microsoft.com/office/drawing/2014/main" id="{B8402901-71E6-B636-CE86-82F155D1D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03" y="3115860"/>
            <a:ext cx="6514214" cy="3221397"/>
          </a:xfrm>
          <a:prstGeom prst="rect">
            <a:avLst/>
          </a:prstGeom>
          <a:ln>
            <a:noFill/>
          </a:ln>
          <a:effectLst>
            <a:outerShdw blurRad="292100" dist="139700" dir="2700000" algn="tl" rotWithShape="0">
              <a:srgbClr val="333333">
                <a:alpha val="65000"/>
              </a:srgbClr>
            </a:outerShdw>
          </a:effectLst>
        </p:spPr>
      </p:pic>
      <p:pic>
        <p:nvPicPr>
          <p:cNvPr id="13" name="Bilde 12" descr="Et bilde som inneholder tekst, person, klær, T-shirt&#10;&#10;Automatisk generert beskrivelse">
            <a:extLst>
              <a:ext uri="{FF2B5EF4-FFF2-40B4-BE49-F238E27FC236}">
                <a16:creationId xmlns:a16="http://schemas.microsoft.com/office/drawing/2014/main" id="{772D96A0-DCF6-7BE7-E260-EFFD6C7D5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900" y="1020726"/>
            <a:ext cx="3009014" cy="5429481"/>
          </a:xfrm>
          <a:prstGeom prst="rect">
            <a:avLst/>
          </a:prstGeom>
          <a:ln>
            <a:noFill/>
          </a:ln>
          <a:effectLst>
            <a:outerShdw blurRad="292100" dist="139700" dir="2700000" algn="tl" rotWithShape="0">
              <a:srgbClr val="333333">
                <a:alpha val="65000"/>
              </a:srgbClr>
            </a:outerShdw>
          </a:effectLst>
        </p:spPr>
      </p:pic>
      <p:pic>
        <p:nvPicPr>
          <p:cNvPr id="14" name="Bilde 13" descr="Et bilde som inneholder klær, person, Menneskeansikt, konstruksjon&#10;&#10;Automatisk generert beskrivelse">
            <a:extLst>
              <a:ext uri="{FF2B5EF4-FFF2-40B4-BE49-F238E27FC236}">
                <a16:creationId xmlns:a16="http://schemas.microsoft.com/office/drawing/2014/main" id="{7F993388-DFF2-A603-F102-5B1911C81E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5422" y="180752"/>
            <a:ext cx="3774557" cy="37745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276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03DDD4E-AA40-B20A-E105-A0026C56043A}"/>
              </a:ext>
            </a:extLst>
          </p:cNvPr>
          <p:cNvPicPr>
            <a:picLocks noChangeAspect="1"/>
          </p:cNvPicPr>
          <p:nvPr/>
        </p:nvPicPr>
        <p:blipFill>
          <a:blip r:embed="rId3"/>
          <a:stretch>
            <a:fillRect/>
          </a:stretch>
        </p:blipFill>
        <p:spPr>
          <a:xfrm>
            <a:off x="0" y="25548"/>
            <a:ext cx="12192000" cy="6806904"/>
          </a:xfrm>
          <a:prstGeom prst="rect">
            <a:avLst/>
          </a:prstGeom>
        </p:spPr>
      </p:pic>
      <p:pic>
        <p:nvPicPr>
          <p:cNvPr id="7" name="Bilde 6">
            <a:extLst>
              <a:ext uri="{FF2B5EF4-FFF2-40B4-BE49-F238E27FC236}">
                <a16:creationId xmlns:a16="http://schemas.microsoft.com/office/drawing/2014/main" id="{FBE9E6E4-5AED-1252-D1C3-C6CCCD744B15}"/>
              </a:ext>
            </a:extLst>
          </p:cNvPr>
          <p:cNvPicPr>
            <a:picLocks noChangeAspect="1"/>
          </p:cNvPicPr>
          <p:nvPr/>
        </p:nvPicPr>
        <p:blipFill>
          <a:blip r:embed="rId3"/>
          <a:stretch>
            <a:fillRect/>
          </a:stretch>
        </p:blipFill>
        <p:spPr>
          <a:xfrm>
            <a:off x="0" y="25548"/>
            <a:ext cx="12192000" cy="6806904"/>
          </a:xfrm>
          <a:prstGeom prst="rect">
            <a:avLst/>
          </a:prstGeom>
        </p:spPr>
      </p:pic>
      <p:pic>
        <p:nvPicPr>
          <p:cNvPr id="9" name="Bilde 8">
            <a:extLst>
              <a:ext uri="{FF2B5EF4-FFF2-40B4-BE49-F238E27FC236}">
                <a16:creationId xmlns:a16="http://schemas.microsoft.com/office/drawing/2014/main" id="{0B748A17-145F-1DC0-254A-CB90E2C8D5E0}"/>
              </a:ext>
            </a:extLst>
          </p:cNvPr>
          <p:cNvPicPr>
            <a:picLocks noChangeAspect="1"/>
          </p:cNvPicPr>
          <p:nvPr/>
        </p:nvPicPr>
        <p:blipFill>
          <a:blip r:embed="rId4"/>
          <a:stretch>
            <a:fillRect/>
          </a:stretch>
        </p:blipFill>
        <p:spPr>
          <a:xfrm>
            <a:off x="9346746" y="0"/>
            <a:ext cx="2845254" cy="933482"/>
          </a:xfrm>
          <a:prstGeom prst="rect">
            <a:avLst/>
          </a:prstGeom>
        </p:spPr>
      </p:pic>
      <p:sp>
        <p:nvSpPr>
          <p:cNvPr id="10" name="Rektangel 9">
            <a:extLst>
              <a:ext uri="{FF2B5EF4-FFF2-40B4-BE49-F238E27FC236}">
                <a16:creationId xmlns:a16="http://schemas.microsoft.com/office/drawing/2014/main" id="{38B536C4-B34E-FCD8-886F-EE395B92A7B0}"/>
              </a:ext>
            </a:extLst>
          </p:cNvPr>
          <p:cNvSpPr/>
          <p:nvPr/>
        </p:nvSpPr>
        <p:spPr>
          <a:xfrm>
            <a:off x="7191374" y="2663767"/>
            <a:ext cx="4310743" cy="812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white"/>
                </a:solidFill>
                <a:effectLst/>
                <a:uLnTx/>
                <a:uFillTx/>
                <a:latin typeface="Calibri" panose="020F0502020204030204"/>
                <a:ea typeface="+mn-ea"/>
                <a:cs typeface="+mn-cs"/>
              </a:rPr>
              <a:t>Min </a:t>
            </a:r>
            <a:r>
              <a:rPr kumimoji="0" lang="nb-NO" sz="3600" b="0" i="0" u="none" strike="noStrike" kern="1200" cap="none" spc="0" normalizeH="0" baseline="0" noProof="0" dirty="0" err="1">
                <a:ln>
                  <a:noFill/>
                </a:ln>
                <a:solidFill>
                  <a:prstClr val="white"/>
                </a:solidFill>
                <a:effectLst/>
                <a:uLnTx/>
                <a:uFillTx/>
                <a:latin typeface="Calibri" panose="020F0502020204030204"/>
                <a:ea typeface="+mn-ea"/>
                <a:cs typeface="+mn-cs"/>
              </a:rPr>
              <a:t>drømmeøy</a:t>
            </a:r>
            <a:endParaRPr kumimoji="0" lang="nb-NO"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90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7597F1B-17B2-7EF9-D166-F11126DAD2AA}"/>
              </a:ext>
            </a:extLst>
          </p:cNvPr>
          <p:cNvPicPr>
            <a:picLocks noChangeAspect="1"/>
          </p:cNvPicPr>
          <p:nvPr/>
        </p:nvPicPr>
        <p:blipFill>
          <a:blip r:embed="rId2"/>
          <a:stretch>
            <a:fillRect/>
          </a:stretch>
        </p:blipFill>
        <p:spPr>
          <a:xfrm>
            <a:off x="581944" y="1144267"/>
            <a:ext cx="10566291" cy="5655010"/>
          </a:xfrm>
          <a:prstGeom prst="rect">
            <a:avLst/>
          </a:prstGeom>
        </p:spPr>
      </p:pic>
      <p:sp>
        <p:nvSpPr>
          <p:cNvPr id="6" name="TekstSylinder 5">
            <a:extLst>
              <a:ext uri="{FF2B5EF4-FFF2-40B4-BE49-F238E27FC236}">
                <a16:creationId xmlns:a16="http://schemas.microsoft.com/office/drawing/2014/main" id="{3B9B75CD-C9C2-5093-33BE-848CEBED9FA3}"/>
              </a:ext>
            </a:extLst>
          </p:cNvPr>
          <p:cNvSpPr txBox="1"/>
          <p:nvPr/>
        </p:nvSpPr>
        <p:spPr>
          <a:xfrm>
            <a:off x="463492" y="265230"/>
            <a:ext cx="10375084" cy="59593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Hva er bra med å vokse opp på Træna/Røst/Værøy i dag?</a:t>
            </a:r>
            <a:endParaRPr kumimoji="0" lang="nb-NO" sz="3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927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889A1D-75A9-D9E3-F61C-F39B87902354}"/>
              </a:ext>
            </a:extLst>
          </p:cNvPr>
          <p:cNvSpPr>
            <a:spLocks noGrp="1"/>
          </p:cNvSpPr>
          <p:nvPr>
            <p:ph type="title"/>
          </p:nvPr>
        </p:nvSpPr>
        <p:spPr>
          <a:xfrm>
            <a:off x="838200" y="365126"/>
            <a:ext cx="10515600" cy="809334"/>
          </a:xfrm>
        </p:spPr>
        <p:txBody>
          <a:bodyPr>
            <a:normAutofit/>
          </a:bodyPr>
          <a:lstStyle/>
          <a:p>
            <a:r>
              <a:rPr lang="nb-NO" sz="2800" b="1" dirty="0">
                <a:effectLst/>
                <a:latin typeface="Calibri" panose="020F0502020204030204" pitchFamily="34" charset="0"/>
                <a:ea typeface="Calibri" panose="020F0502020204030204" pitchFamily="34" charset="0"/>
                <a:cs typeface="Times New Roman" panose="02020603050405020304" pitchFamily="18" charset="0"/>
              </a:rPr>
              <a:t>Hva kunne gjort det enda bedre å vokse opp på Træna/Røst/ Værøy?</a:t>
            </a:r>
            <a:endParaRPr lang="nb-NO" sz="2800" dirty="0"/>
          </a:p>
        </p:txBody>
      </p:sp>
      <p:pic>
        <p:nvPicPr>
          <p:cNvPr id="4" name="Bilde 3" descr="Et bilde som inneholder tekst&#10;&#10;Automatisk generert beskrivelse">
            <a:extLst>
              <a:ext uri="{FF2B5EF4-FFF2-40B4-BE49-F238E27FC236}">
                <a16:creationId xmlns:a16="http://schemas.microsoft.com/office/drawing/2014/main" id="{D97062F9-049D-229F-3279-AD5BBB2CD041}"/>
              </a:ext>
            </a:extLst>
          </p:cNvPr>
          <p:cNvPicPr>
            <a:picLocks noChangeAspect="1"/>
          </p:cNvPicPr>
          <p:nvPr/>
        </p:nvPicPr>
        <p:blipFill>
          <a:blip r:embed="rId2"/>
          <a:stretch>
            <a:fillRect/>
          </a:stretch>
        </p:blipFill>
        <p:spPr>
          <a:xfrm>
            <a:off x="938446" y="1224794"/>
            <a:ext cx="9864189" cy="5318414"/>
          </a:xfrm>
          <a:prstGeom prst="rect">
            <a:avLst/>
          </a:prstGeom>
        </p:spPr>
      </p:pic>
    </p:spTree>
    <p:extLst>
      <p:ext uri="{BB962C8B-B14F-4D97-AF65-F5344CB8AC3E}">
        <p14:creationId xmlns:p14="http://schemas.microsoft.com/office/powerpoint/2010/main" val="366594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6AB40F9-8583-B55D-49AC-3846A00654E7}"/>
              </a:ext>
            </a:extLst>
          </p:cNvPr>
          <p:cNvPicPr>
            <a:picLocks noChangeAspect="1"/>
          </p:cNvPicPr>
          <p:nvPr/>
        </p:nvPicPr>
        <p:blipFill>
          <a:blip r:embed="rId2"/>
          <a:stretch>
            <a:fillRect/>
          </a:stretch>
        </p:blipFill>
        <p:spPr>
          <a:xfrm>
            <a:off x="648608" y="186170"/>
            <a:ext cx="10845277" cy="3555319"/>
          </a:xfrm>
          <a:prstGeom prst="rect">
            <a:avLst/>
          </a:prstGeom>
        </p:spPr>
      </p:pic>
      <p:pic>
        <p:nvPicPr>
          <p:cNvPr id="5" name="Bilde 4">
            <a:extLst>
              <a:ext uri="{FF2B5EF4-FFF2-40B4-BE49-F238E27FC236}">
                <a16:creationId xmlns:a16="http://schemas.microsoft.com/office/drawing/2014/main" id="{CE4C039A-F003-6DBB-1B2F-888949DB653C}"/>
              </a:ext>
            </a:extLst>
          </p:cNvPr>
          <p:cNvPicPr>
            <a:picLocks noChangeAspect="1"/>
          </p:cNvPicPr>
          <p:nvPr/>
        </p:nvPicPr>
        <p:blipFill rotWithShape="1">
          <a:blip r:embed="rId3"/>
          <a:srcRect t="28211" b="1"/>
          <a:stretch/>
        </p:blipFill>
        <p:spPr bwMode="auto">
          <a:xfrm>
            <a:off x="607673" y="3741489"/>
            <a:ext cx="10928157" cy="2835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068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Bilde 5">
            <a:extLst>
              <a:ext uri="{FF2B5EF4-FFF2-40B4-BE49-F238E27FC236}">
                <a16:creationId xmlns:a16="http://schemas.microsoft.com/office/drawing/2014/main" id="{D4F9CA50-50A7-7495-D906-C23239FF2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308"/>
          <a:stretch>
            <a:fillRect/>
          </a:stretch>
        </p:blipFill>
        <p:spPr bwMode="auto">
          <a:xfrm>
            <a:off x="562063" y="457200"/>
            <a:ext cx="11169593" cy="24370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Bilde 6">
            <a:extLst>
              <a:ext uri="{FF2B5EF4-FFF2-40B4-BE49-F238E27FC236}">
                <a16:creationId xmlns:a16="http://schemas.microsoft.com/office/drawing/2014/main" id="{1D86F800-3BA0-F38F-7FAB-F67F1809C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244"/>
          <a:stretch>
            <a:fillRect/>
          </a:stretch>
        </p:blipFill>
        <p:spPr bwMode="auto">
          <a:xfrm>
            <a:off x="562063" y="2998977"/>
            <a:ext cx="11169593" cy="2773906"/>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e 9" descr="Et bilde som inneholder tekst&#10;&#10;Automatisk generert beskrivelse">
            <a:extLst>
              <a:ext uri="{FF2B5EF4-FFF2-40B4-BE49-F238E27FC236}">
                <a16:creationId xmlns:a16="http://schemas.microsoft.com/office/drawing/2014/main" id="{C5E55E5F-E7B7-7E7A-B625-BA996CB00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5202"/>
          <a:stretch>
            <a:fillRect/>
          </a:stretch>
        </p:blipFill>
        <p:spPr bwMode="auto">
          <a:xfrm>
            <a:off x="0" y="7496175"/>
            <a:ext cx="5753100" cy="419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67EDDF10-8DB6-7C2F-0EEE-E2036475D09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433DC43D-2E75-DEFA-4CD2-2D805F6E69ED}"/>
              </a:ext>
            </a:extLst>
          </p:cNvPr>
          <p:cNvSpPr>
            <a:spLocks noChangeArrowheads="1"/>
          </p:cNvSpPr>
          <p:nvPr/>
        </p:nvSpPr>
        <p:spPr bwMode="auto">
          <a:xfrm>
            <a:off x="0" y="1714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8">
            <a:extLst>
              <a:ext uri="{FF2B5EF4-FFF2-40B4-BE49-F238E27FC236}">
                <a16:creationId xmlns:a16="http://schemas.microsoft.com/office/drawing/2014/main" id="{8E7B109E-186F-0FDA-974B-E40C0D3E6105}"/>
              </a:ext>
            </a:extLst>
          </p:cNvPr>
          <p:cNvSpPr>
            <a:spLocks noChangeArrowheads="1"/>
          </p:cNvSpPr>
          <p:nvPr/>
        </p:nvSpPr>
        <p:spPr bwMode="auto">
          <a:xfrm>
            <a:off x="0" y="3600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9">
            <a:extLst>
              <a:ext uri="{FF2B5EF4-FFF2-40B4-BE49-F238E27FC236}">
                <a16:creationId xmlns:a16="http://schemas.microsoft.com/office/drawing/2014/main" id="{FA71DB83-1A72-F512-F801-F30B63901D51}"/>
              </a:ext>
            </a:extLst>
          </p:cNvPr>
          <p:cNvSpPr>
            <a:spLocks noChangeArrowheads="1"/>
          </p:cNvSpPr>
          <p:nvPr/>
        </p:nvSpPr>
        <p:spPr bwMode="auto">
          <a:xfrm>
            <a:off x="0" y="5486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10">
            <a:extLst>
              <a:ext uri="{FF2B5EF4-FFF2-40B4-BE49-F238E27FC236}">
                <a16:creationId xmlns:a16="http://schemas.microsoft.com/office/drawing/2014/main" id="{1E1911C1-FCE5-36FB-3D5E-26E7C4958A9D}"/>
              </a:ext>
            </a:extLst>
          </p:cNvPr>
          <p:cNvSpPr>
            <a:spLocks noChangeArrowheads="1"/>
          </p:cNvSpPr>
          <p:nvPr/>
        </p:nvSpPr>
        <p:spPr bwMode="auto">
          <a:xfrm>
            <a:off x="0" y="7496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47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ilde 7">
            <a:extLst>
              <a:ext uri="{FF2B5EF4-FFF2-40B4-BE49-F238E27FC236}">
                <a16:creationId xmlns:a16="http://schemas.microsoft.com/office/drawing/2014/main" id="{0B4EBA36-B560-7134-4DB8-71FB18BC6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951"/>
          <a:stretch>
            <a:fillRect/>
          </a:stretch>
        </p:blipFill>
        <p:spPr bwMode="auto">
          <a:xfrm>
            <a:off x="411060" y="245641"/>
            <a:ext cx="10885547" cy="26988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e 8">
            <a:extLst>
              <a:ext uri="{FF2B5EF4-FFF2-40B4-BE49-F238E27FC236}">
                <a16:creationId xmlns:a16="http://schemas.microsoft.com/office/drawing/2014/main" id="{31C27AC0-6484-05C0-2DE5-9F1459C56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961"/>
          <a:stretch>
            <a:fillRect/>
          </a:stretch>
        </p:blipFill>
        <p:spPr bwMode="auto">
          <a:xfrm>
            <a:off x="419448" y="3052761"/>
            <a:ext cx="10838775" cy="2920199"/>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e 9" descr="Et bilde som inneholder tekst&#10;&#10;Automatisk generert beskrivelse">
            <a:extLst>
              <a:ext uri="{FF2B5EF4-FFF2-40B4-BE49-F238E27FC236}">
                <a16:creationId xmlns:a16="http://schemas.microsoft.com/office/drawing/2014/main" id="{C5E55E5F-E7B7-7E7A-B625-BA996CB00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5202"/>
          <a:stretch>
            <a:fillRect/>
          </a:stretch>
        </p:blipFill>
        <p:spPr bwMode="auto">
          <a:xfrm>
            <a:off x="0" y="7496175"/>
            <a:ext cx="5753100" cy="419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67EDDF10-8DB6-7C2F-0EEE-E2036475D09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433DC43D-2E75-DEFA-4CD2-2D805F6E69ED}"/>
              </a:ext>
            </a:extLst>
          </p:cNvPr>
          <p:cNvSpPr>
            <a:spLocks noChangeArrowheads="1"/>
          </p:cNvSpPr>
          <p:nvPr/>
        </p:nvSpPr>
        <p:spPr bwMode="auto">
          <a:xfrm>
            <a:off x="0" y="1714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8">
            <a:extLst>
              <a:ext uri="{FF2B5EF4-FFF2-40B4-BE49-F238E27FC236}">
                <a16:creationId xmlns:a16="http://schemas.microsoft.com/office/drawing/2014/main" id="{8E7B109E-186F-0FDA-974B-E40C0D3E6105}"/>
              </a:ext>
            </a:extLst>
          </p:cNvPr>
          <p:cNvSpPr>
            <a:spLocks noChangeArrowheads="1"/>
          </p:cNvSpPr>
          <p:nvPr/>
        </p:nvSpPr>
        <p:spPr bwMode="auto">
          <a:xfrm>
            <a:off x="0" y="3600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9">
            <a:extLst>
              <a:ext uri="{FF2B5EF4-FFF2-40B4-BE49-F238E27FC236}">
                <a16:creationId xmlns:a16="http://schemas.microsoft.com/office/drawing/2014/main" id="{FA71DB83-1A72-F512-F801-F30B63901D51}"/>
              </a:ext>
            </a:extLst>
          </p:cNvPr>
          <p:cNvSpPr>
            <a:spLocks noChangeArrowheads="1"/>
          </p:cNvSpPr>
          <p:nvPr/>
        </p:nvSpPr>
        <p:spPr bwMode="auto">
          <a:xfrm>
            <a:off x="0" y="5486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10">
            <a:extLst>
              <a:ext uri="{FF2B5EF4-FFF2-40B4-BE49-F238E27FC236}">
                <a16:creationId xmlns:a16="http://schemas.microsoft.com/office/drawing/2014/main" id="{1E1911C1-FCE5-36FB-3D5E-26E7C4958A9D}"/>
              </a:ext>
            </a:extLst>
          </p:cNvPr>
          <p:cNvSpPr>
            <a:spLocks noChangeArrowheads="1"/>
          </p:cNvSpPr>
          <p:nvPr/>
        </p:nvSpPr>
        <p:spPr bwMode="auto">
          <a:xfrm>
            <a:off x="0" y="7496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5357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6E1B8F2D0440C4FA4A7E06BE9E2146F" ma:contentTypeVersion="7" ma:contentTypeDescription="Opprett et nytt dokument." ma:contentTypeScope="" ma:versionID="6b17db5be11a96164eb7a6ee71de73a8">
  <xsd:schema xmlns:xsd="http://www.w3.org/2001/XMLSchema" xmlns:xs="http://www.w3.org/2001/XMLSchema" xmlns:p="http://schemas.microsoft.com/office/2006/metadata/properties" xmlns:ns2="0dcb282d-c5a5-4ab7-9149-b2c8c8ae4e28" targetNamespace="http://schemas.microsoft.com/office/2006/metadata/properties" ma:root="true" ma:fieldsID="663101cddbea715ab5f8233df4550c87" ns2:_="">
    <xsd:import namespace="0dcb282d-c5a5-4ab7-9149-b2c8c8ae4e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b282d-c5a5-4ab7-9149-b2c8c8ae4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ABF13F-6A4F-4C03-AD24-6D50A933E3B8}"/>
</file>

<file path=customXml/itemProps2.xml><?xml version="1.0" encoding="utf-8"?>
<ds:datastoreItem xmlns:ds="http://schemas.openxmlformats.org/officeDocument/2006/customXml" ds:itemID="{1FA7EED3-472A-4E52-B5B0-1FC821CE0E3F}"/>
</file>

<file path=customXml/itemProps3.xml><?xml version="1.0" encoding="utf-8"?>
<ds:datastoreItem xmlns:ds="http://schemas.openxmlformats.org/officeDocument/2006/customXml" ds:itemID="{7BA4AD1F-F105-47AD-9CB9-14A4095F71BE}"/>
</file>

<file path=docProps/app.xml><?xml version="1.0" encoding="utf-8"?>
<Properties xmlns="http://schemas.openxmlformats.org/officeDocument/2006/extended-properties" xmlns:vt="http://schemas.openxmlformats.org/officeDocument/2006/docPropsVTypes">
  <TotalTime>3085</TotalTime>
  <Words>1029</Words>
  <Application>Microsoft Office PowerPoint</Application>
  <PresentationFormat>Widescreen</PresentationFormat>
  <Paragraphs>45</Paragraphs>
  <Slides>19</Slides>
  <Notes>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19</vt:i4>
      </vt:variant>
    </vt:vector>
  </HeadingPairs>
  <TitlesOfParts>
    <vt:vector size="25" baseType="lpstr">
      <vt:lpstr>Arial</vt:lpstr>
      <vt:lpstr>Calibri</vt:lpstr>
      <vt:lpstr>Calibri Light</vt:lpstr>
      <vt:lpstr>Faktum</vt:lpstr>
      <vt:lpstr>Lyon Text</vt:lpstr>
      <vt:lpstr>Office-tema</vt:lpstr>
      <vt:lpstr>Hva er viktig for de som er unge i Træna, Røst og Værøy?</vt:lpstr>
      <vt:lpstr>Hvordan jobber vi i det forebyggende perspektivet – å legge til rette for en god oppvekst i Træna, Røst og Værøy?</vt:lpstr>
      <vt:lpstr>PowerPoint-presentasjon</vt:lpstr>
      <vt:lpstr>PowerPoint-presentasjon</vt:lpstr>
      <vt:lpstr>PowerPoint-presentasjon</vt:lpstr>
      <vt:lpstr>Hva kunne gjort det enda bedre å vokse opp på Træna/Røst/ Værøy?</vt:lpstr>
      <vt:lpstr>PowerPoint-presentasjon</vt:lpstr>
      <vt:lpstr>PowerPoint-presentasjon</vt:lpstr>
      <vt:lpstr>PowerPoint-presentasjon</vt:lpstr>
      <vt:lpstr>PowerPoint-presentasjon</vt:lpstr>
      <vt:lpstr>PowerPoint-presentasjon</vt:lpstr>
      <vt:lpstr>PowerPoint-presentasjon</vt:lpstr>
      <vt:lpstr>Barometer X  2022  Ung i Nord</vt:lpstr>
      <vt:lpstr>God oppvekst og kjennskap til lokalt arbeidsliv er magnet for våre egne unges framtidige etablering</vt:lpstr>
      <vt:lpstr>PowerPoint-presentasjon</vt:lpstr>
      <vt:lpstr>Deling og diskusjon på gruppebordene</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erfaringskonferansen  Små kommuner – robuste grep</dc:title>
  <dc:creator>Åsbjørn Vetti</dc:creator>
  <cp:lastModifiedBy>Åsbjørn Vetti</cp:lastModifiedBy>
  <cp:revision>7</cp:revision>
  <dcterms:created xsi:type="dcterms:W3CDTF">2023-04-14T07:14:39Z</dcterms:created>
  <dcterms:modified xsi:type="dcterms:W3CDTF">2023-06-13T19:21:17Z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0x01010036E1B8F2D0440C4FA4A7E06BE9E2146F</vt:lpwstr>
  </property>
</Properties>
</file>