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2" r:id="rId2"/>
    <p:sldId id="258" r:id="rId3"/>
    <p:sldId id="283" r:id="rId4"/>
    <p:sldId id="284" r:id="rId5"/>
    <p:sldId id="285" r:id="rId6"/>
    <p:sldId id="270" r:id="rId7"/>
    <p:sldId id="286" r:id="rId8"/>
    <p:sldId id="273" r:id="rId9"/>
    <p:sldId id="287" r:id="rId10"/>
    <p:sldId id="28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79436" autoAdjust="0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/>
    </p:cSldViewPr>
  </p:slid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100" d="100"/>
        <a:sy n="100" d="100"/>
      </p:scale>
      <p:origin x="0" y="-32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bjørn Vetti" userId="9f681607-eabc-459e-8453-95833078fb3f" providerId="ADAL" clId="{F2A0EB8C-05DA-4BE3-B498-1739F4E0C366}"/>
    <pc:docChg chg="delSld delMainMaster">
      <pc:chgData name="Åsbjørn Vetti" userId="9f681607-eabc-459e-8453-95833078fb3f" providerId="ADAL" clId="{F2A0EB8C-05DA-4BE3-B498-1739F4E0C366}" dt="2023-06-13T15:52:58.794" v="1" actId="47"/>
      <pc:docMkLst>
        <pc:docMk/>
      </pc:docMkLst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810151901" sldId="25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171417892" sldId="25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58196101" sldId="25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403831695" sldId="26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425755417" sldId="26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320036099" sldId="262"/>
        </pc:sldMkLst>
      </pc:sldChg>
      <pc:sldChg chg="del">
        <pc:chgData name="Åsbjørn Vetti" userId="9f681607-eabc-459e-8453-95833078fb3f" providerId="ADAL" clId="{F2A0EB8C-05DA-4BE3-B498-1739F4E0C366}" dt="2023-06-13T15:52:36.489" v="0" actId="47"/>
        <pc:sldMkLst>
          <pc:docMk/>
          <pc:sldMk cId="2802274636" sldId="26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633955877" sldId="26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115541812" sldId="26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895036531" sldId="26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047653214" sldId="26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789513317" sldId="26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232484834" sldId="26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613324191" sldId="27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675559598" sldId="27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26675034" sldId="27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254908477" sldId="27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69521150" sldId="27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880232598" sldId="27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043576495" sldId="27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727622751" sldId="27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522358224" sldId="28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150090346" sldId="28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656656932" sldId="110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725009930" sldId="211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738104674" sldId="214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808217454" sldId="214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09192859" sldId="214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62862815" sldId="235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520876349" sldId="235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787420822" sldId="236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978262402" sldId="236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92528890" sldId="237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13753617" sldId="237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61507490" sldId="237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44833212" sldId="237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060342943" sldId="237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52547273" sldId="237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179944837" sldId="237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14761783" sldId="237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408539026" sldId="238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865020134" sldId="238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217392037" sldId="238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931535244" sldId="238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223828096" sldId="238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517409056" sldId="238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287642031" sldId="238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62673222" sldId="238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775128084" sldId="238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413866712" sldId="238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267930333" sldId="239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777271830" sldId="239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629580588" sldId="239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020103169" sldId="239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669152559" sldId="239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802500254" sldId="239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337760629" sldId="239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321373476" sldId="239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020683604" sldId="239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245641412" sldId="239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453657338" sldId="240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479176934" sldId="240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141530547" sldId="240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398175261" sldId="240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537580225" sldId="240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53478064" sldId="240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67021092" sldId="240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405318722" sldId="240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73161853" sldId="240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036289935" sldId="240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880769450" sldId="241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969639120" sldId="241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83146013" sldId="241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025997956" sldId="241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40264089" sldId="241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390771728" sldId="241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0701352" sldId="241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683165749" sldId="241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529270818" sldId="241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665944027" sldId="242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830685296" sldId="242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265479682" sldId="242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874834662" sldId="242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045535705" sldId="242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74077266" sldId="242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1182954222" sldId="242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43906431" sldId="242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908139174" sldId="242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552171271" sldId="2430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78972155" sldId="2431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479240060" sldId="2432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400940651" sldId="2433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107512299" sldId="2434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672254139" sldId="2435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145104484" sldId="2436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547061886" sldId="2437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4224906539" sldId="2438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3322765907" sldId="2439"/>
        </pc:sldMkLst>
      </pc:sldChg>
      <pc:sldChg chg="del">
        <pc:chgData name="Åsbjørn Vetti" userId="9f681607-eabc-459e-8453-95833078fb3f" providerId="ADAL" clId="{F2A0EB8C-05DA-4BE3-B498-1739F4E0C366}" dt="2023-06-13T15:52:58.794" v="1" actId="47"/>
        <pc:sldMkLst>
          <pc:docMk/>
          <pc:sldMk cId="2093508273" sldId="2440"/>
        </pc:sldMkLst>
      </pc:sldChg>
      <pc:sldMasterChg chg="del delSldLayout">
        <pc:chgData name="Åsbjørn Vetti" userId="9f681607-eabc-459e-8453-95833078fb3f" providerId="ADAL" clId="{F2A0EB8C-05DA-4BE3-B498-1739F4E0C366}" dt="2023-06-13T15:52:58.794" v="1" actId="47"/>
        <pc:sldMasterMkLst>
          <pc:docMk/>
          <pc:sldMasterMk cId="715838710" sldId="2147483648"/>
        </pc:sldMasterMkLst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972164000" sldId="2147483649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244380800" sldId="2147483650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2749617455" sldId="2147483651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388113193" sldId="2147483652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3869599983" sldId="2147483653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3501027869" sldId="2147483654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1120629645" sldId="2147483655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884680968" sldId="2147483656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1339313763" sldId="2147483657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3537445218" sldId="2147483658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715838710" sldId="2147483648"/>
            <pc:sldLayoutMk cId="776098789" sldId="2147483659"/>
          </pc:sldLayoutMkLst>
        </pc:sldLayoutChg>
      </pc:sldMasterChg>
      <pc:sldMasterChg chg="del delSldLayout">
        <pc:chgData name="Åsbjørn Vetti" userId="9f681607-eabc-459e-8453-95833078fb3f" providerId="ADAL" clId="{F2A0EB8C-05DA-4BE3-B498-1739F4E0C366}" dt="2023-06-13T15:52:58.794" v="1" actId="47"/>
        <pc:sldMasterMkLst>
          <pc:docMk/>
          <pc:sldMasterMk cId="2378593231" sldId="2147483672"/>
        </pc:sldMasterMkLst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1867367112" sldId="2147483673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2741510027" sldId="2147483674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3607961417" sldId="2147483675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642235324" sldId="2147483676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975202106" sldId="2147483677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4023448896" sldId="2147483678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3580603271" sldId="2147483679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3503512973" sldId="2147483680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2730111125" sldId="2147483681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1754124588" sldId="2147483682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2378593231" sldId="2147483672"/>
            <pc:sldLayoutMk cId="118030063" sldId="2147483683"/>
          </pc:sldLayoutMkLst>
        </pc:sldLayoutChg>
      </pc:sldMasterChg>
      <pc:sldMasterChg chg="del delSldLayout">
        <pc:chgData name="Åsbjørn Vetti" userId="9f681607-eabc-459e-8453-95833078fb3f" providerId="ADAL" clId="{F2A0EB8C-05DA-4BE3-B498-1739F4E0C366}" dt="2023-06-13T15:52:58.794" v="1" actId="47"/>
        <pc:sldMasterMkLst>
          <pc:docMk/>
          <pc:sldMasterMk cId="1958390429" sldId="2147483684"/>
        </pc:sldMasterMkLst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3277977078" sldId="2147483685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3555804168" sldId="2147483686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3720340527" sldId="2147483687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2895540475" sldId="2147483688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3202754202" sldId="2147483689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1025503038" sldId="2147483690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1680608303" sldId="2147483691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2951355338" sldId="2147483692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1438710989" sldId="2147483693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156226691" sldId="2147483694"/>
          </pc:sldLayoutMkLst>
        </pc:sldLayoutChg>
        <pc:sldLayoutChg chg="del">
          <pc:chgData name="Åsbjørn Vetti" userId="9f681607-eabc-459e-8453-95833078fb3f" providerId="ADAL" clId="{F2A0EB8C-05DA-4BE3-B498-1739F4E0C366}" dt="2023-06-13T15:52:58.794" v="1" actId="47"/>
          <pc:sldLayoutMkLst>
            <pc:docMk/>
            <pc:sldMasterMk cId="1958390429" sldId="2147483684"/>
            <pc:sldLayoutMk cId="2019762175" sldId="21474836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4FC46-D412-4DC5-AD67-935A3883A86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710B7B3-7C71-44A7-8414-BDDB87D7F039}">
      <dgm:prSet custT="1"/>
      <dgm:spPr/>
      <dgm:t>
        <a:bodyPr/>
        <a:lstStyle/>
        <a:p>
          <a:r>
            <a:rPr lang="nb-NO" sz="1300" dirty="0">
              <a:latin typeface="Arial" panose="020B0604020202020204" pitchFamily="34" charset="0"/>
              <a:cs typeface="Arial" panose="020B0604020202020204" pitchFamily="34" charset="0"/>
            </a:rPr>
            <a:t>Generalistkommune-utvalget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A1D87-7BFE-4897-BFE7-9D867B06BE95}" type="parTrans" cxnId="{D2164E14-CA81-4FA4-9228-FD540785337D}">
      <dgm:prSet/>
      <dgm:spPr/>
      <dgm:t>
        <a:bodyPr/>
        <a:lstStyle/>
        <a:p>
          <a:endParaRPr lang="en-US" sz="1300"/>
        </a:p>
      </dgm:t>
    </dgm:pt>
    <dgm:pt modelId="{E4B4414D-982C-474A-9073-54D13F62B9CB}" type="sibTrans" cxnId="{D2164E14-CA81-4FA4-9228-FD540785337D}">
      <dgm:prSet/>
      <dgm:spPr/>
      <dgm:t>
        <a:bodyPr/>
        <a:lstStyle/>
        <a:p>
          <a:endParaRPr lang="en-US" sz="1300"/>
        </a:p>
      </dgm:t>
    </dgm:pt>
    <dgm:pt modelId="{D24CA6F1-5D95-4AD6-BBFE-4541483F55BB}">
      <dgm:prSet custT="1"/>
      <dgm:spPr/>
      <dgm:t>
        <a:bodyPr/>
        <a:lstStyle/>
        <a:p>
          <a:r>
            <a:rPr lang="nb-NO" sz="1300" dirty="0">
              <a:latin typeface="Arial" panose="020B0604020202020204" pitchFamily="34" charset="0"/>
              <a:cs typeface="Arial" panose="020B0604020202020204" pitchFamily="34" charset="0"/>
            </a:rPr>
            <a:t>Høringssvar NOU 10/20t22 (Inntektssystem-utvalget</a:t>
          </a:r>
          <a:r>
            <a:rPr lang="nb-NO" sz="1300" dirty="0"/>
            <a:t>)</a:t>
          </a:r>
          <a:endParaRPr lang="en-US" sz="1300" dirty="0"/>
        </a:p>
      </dgm:t>
    </dgm:pt>
    <dgm:pt modelId="{819434C5-5CDE-430F-93EE-6A502DF7F9B5}" type="parTrans" cxnId="{BB0D2E53-BD09-46F4-AD5D-58AD9C313A98}">
      <dgm:prSet/>
      <dgm:spPr/>
      <dgm:t>
        <a:bodyPr/>
        <a:lstStyle/>
        <a:p>
          <a:endParaRPr lang="en-US" sz="1300"/>
        </a:p>
      </dgm:t>
    </dgm:pt>
    <dgm:pt modelId="{948AA502-E11D-4066-9F07-1B171E56722E}" type="sibTrans" cxnId="{BB0D2E53-BD09-46F4-AD5D-58AD9C313A98}">
      <dgm:prSet/>
      <dgm:spPr/>
      <dgm:t>
        <a:bodyPr/>
        <a:lstStyle/>
        <a:p>
          <a:endParaRPr lang="en-US" sz="1300"/>
        </a:p>
      </dgm:t>
    </dgm:pt>
    <dgm:pt modelId="{A0CC24A5-16EB-4F30-BA0C-9559440814D8}">
      <dgm:prSet custT="1"/>
      <dgm:spPr/>
      <dgm:t>
        <a:bodyPr/>
        <a:lstStyle/>
        <a:p>
          <a:r>
            <a:rPr lang="nb-NO" sz="1300">
              <a:latin typeface="Arial" panose="020B0604020202020204" pitchFamily="34" charset="0"/>
              <a:cs typeface="Arial" panose="020B0604020202020204" pitchFamily="34" charset="0"/>
            </a:rPr>
            <a:t>Bygdevekstavtale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1F678-64C8-4EDD-944A-A13C7AD30A9D}" type="parTrans" cxnId="{8BF2848A-067E-4A50-9212-77D09BCF0335}">
      <dgm:prSet/>
      <dgm:spPr/>
      <dgm:t>
        <a:bodyPr/>
        <a:lstStyle/>
        <a:p>
          <a:endParaRPr lang="en-US" sz="1300"/>
        </a:p>
      </dgm:t>
    </dgm:pt>
    <dgm:pt modelId="{96DA7140-F0B8-4032-8ABC-EADD429521B6}" type="sibTrans" cxnId="{8BF2848A-067E-4A50-9212-77D09BCF0335}">
      <dgm:prSet/>
      <dgm:spPr/>
      <dgm:t>
        <a:bodyPr/>
        <a:lstStyle/>
        <a:p>
          <a:endParaRPr lang="en-US" sz="1300"/>
        </a:p>
      </dgm:t>
    </dgm:pt>
    <dgm:pt modelId="{41B8BBA2-77F9-4F0A-8871-8EA4B33DCE2E}">
      <dgm:prSet custT="1"/>
      <dgm:spPr/>
      <dgm:t>
        <a:bodyPr/>
        <a:lstStyle/>
        <a:p>
          <a:r>
            <a:rPr lang="nb-NO" sz="1300">
              <a:latin typeface="Arial" panose="020B0604020202020204" pitchFamily="34" charset="0"/>
              <a:cs typeface="Arial" panose="020B0604020202020204" pitchFamily="34" charset="0"/>
            </a:rPr>
            <a:t>Samferdsel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8CE7C-D846-42B0-B663-AF41D8B444D2}" type="parTrans" cxnId="{223382ED-17AB-4C0B-A298-A22580A922C3}">
      <dgm:prSet/>
      <dgm:spPr/>
      <dgm:t>
        <a:bodyPr/>
        <a:lstStyle/>
        <a:p>
          <a:endParaRPr lang="en-US" sz="1300"/>
        </a:p>
      </dgm:t>
    </dgm:pt>
    <dgm:pt modelId="{B521EE9B-590C-47DF-B428-A32FEA99DA96}" type="sibTrans" cxnId="{223382ED-17AB-4C0B-A298-A22580A922C3}">
      <dgm:prSet/>
      <dgm:spPr/>
      <dgm:t>
        <a:bodyPr/>
        <a:lstStyle/>
        <a:p>
          <a:endParaRPr lang="en-US" sz="1300"/>
        </a:p>
      </dgm:t>
    </dgm:pt>
    <dgm:pt modelId="{2FC1A3F0-BF58-4B5F-A8A9-7D66230DAF0C}">
      <dgm:prSet custT="1"/>
      <dgm:spPr/>
      <dgm:t>
        <a:bodyPr/>
        <a:lstStyle/>
        <a:p>
          <a:r>
            <a:rPr lang="nb-NO" sz="1300">
              <a:latin typeface="Arial" panose="020B0604020202020204" pitchFamily="34" charset="0"/>
              <a:cs typeface="Arial" panose="020B0604020202020204" pitchFamily="34" charset="0"/>
            </a:rPr>
            <a:t>Flyktninger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D45AC-FED6-4F25-A7A4-F457A0985E20}" type="parTrans" cxnId="{48122D28-7BBB-49F3-837A-7245C28B8C99}">
      <dgm:prSet/>
      <dgm:spPr/>
      <dgm:t>
        <a:bodyPr/>
        <a:lstStyle/>
        <a:p>
          <a:endParaRPr lang="en-US" sz="1300"/>
        </a:p>
      </dgm:t>
    </dgm:pt>
    <dgm:pt modelId="{EF0D1B8A-6DC0-4AA4-AF36-F789E624010D}" type="sibTrans" cxnId="{48122D28-7BBB-49F3-837A-7245C28B8C99}">
      <dgm:prSet/>
      <dgm:spPr/>
      <dgm:t>
        <a:bodyPr/>
        <a:lstStyle/>
        <a:p>
          <a:endParaRPr lang="en-US" sz="1300"/>
        </a:p>
      </dgm:t>
    </dgm:pt>
    <dgm:pt modelId="{AA047ED4-DF98-43AF-A275-EA9A8929E160}">
      <dgm:prSet custT="1"/>
      <dgm:spPr/>
      <dgm:t>
        <a:bodyPr/>
        <a:lstStyle/>
        <a:p>
          <a:r>
            <a:rPr lang="nb-NO" sz="1300" dirty="0">
              <a:latin typeface="Arial" panose="020B0604020202020204" pitchFamily="34" charset="0"/>
              <a:cs typeface="Arial" panose="020B0604020202020204" pitchFamily="34" charset="0"/>
            </a:rPr>
            <a:t>Erfaringsdelinger (Lofotrådet, </a:t>
          </a:r>
          <a:r>
            <a:rPr lang="nb-NO" sz="1300" dirty="0" err="1">
              <a:latin typeface="Arial" panose="020B0604020202020204" pitchFamily="34" charset="0"/>
              <a:cs typeface="Arial" panose="020B0604020202020204" pitchFamily="34" charset="0"/>
            </a:rPr>
            <a:t>EmpowerUs</a:t>
          </a:r>
          <a:r>
            <a:rPr lang="nb-NO" sz="1300" dirty="0"/>
            <a:t>)</a:t>
          </a:r>
          <a:endParaRPr lang="en-US" sz="1300" dirty="0"/>
        </a:p>
      </dgm:t>
    </dgm:pt>
    <dgm:pt modelId="{EB4E81C2-DB62-4858-A982-4E5B574C3151}" type="parTrans" cxnId="{B88CF474-158B-485A-B24A-914BCB9F77FC}">
      <dgm:prSet/>
      <dgm:spPr/>
      <dgm:t>
        <a:bodyPr/>
        <a:lstStyle/>
        <a:p>
          <a:endParaRPr lang="en-US" sz="1300"/>
        </a:p>
      </dgm:t>
    </dgm:pt>
    <dgm:pt modelId="{8F3199EF-CBA1-4B46-8081-BBF9743C77D1}" type="sibTrans" cxnId="{B88CF474-158B-485A-B24A-914BCB9F77FC}">
      <dgm:prSet/>
      <dgm:spPr/>
      <dgm:t>
        <a:bodyPr/>
        <a:lstStyle/>
        <a:p>
          <a:endParaRPr lang="en-US" sz="1300"/>
        </a:p>
      </dgm:t>
    </dgm:pt>
    <dgm:pt modelId="{B2E56728-50BE-437C-83F5-FF73A71F0106}">
      <dgm:prSet custT="1"/>
      <dgm:spPr/>
      <dgm:t>
        <a:bodyPr/>
        <a:lstStyle/>
        <a:p>
          <a:r>
            <a:rPr lang="nb-NO" sz="1300">
              <a:latin typeface="Arial" panose="020B0604020202020204" pitchFamily="34" charset="0"/>
              <a:cs typeface="Arial" panose="020B0604020202020204" pitchFamily="34" charset="0"/>
            </a:rPr>
            <a:t>Folkehelse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583CD-9575-4721-BB45-C99E867093E9}" type="parTrans" cxnId="{24594AED-EE8E-4195-9426-FC7D4856111B}">
      <dgm:prSet/>
      <dgm:spPr/>
      <dgm:t>
        <a:bodyPr/>
        <a:lstStyle/>
        <a:p>
          <a:endParaRPr lang="en-US" sz="1300"/>
        </a:p>
      </dgm:t>
    </dgm:pt>
    <dgm:pt modelId="{CBF8F0B5-317C-462D-A7CD-D56081C65191}" type="sibTrans" cxnId="{24594AED-EE8E-4195-9426-FC7D4856111B}">
      <dgm:prSet/>
      <dgm:spPr/>
      <dgm:t>
        <a:bodyPr/>
        <a:lstStyle/>
        <a:p>
          <a:endParaRPr lang="en-US" sz="1300"/>
        </a:p>
      </dgm:t>
    </dgm:pt>
    <dgm:pt modelId="{2832C240-DB63-4D49-80AC-CB69864C46ED}">
      <dgm:prSet custT="1"/>
      <dgm:spPr/>
      <dgm:t>
        <a:bodyPr/>
        <a:lstStyle/>
        <a:p>
          <a:r>
            <a:rPr lang="nb-NO" sz="1300">
              <a:latin typeface="Arial" panose="020B0604020202020204" pitchFamily="34" charset="0"/>
              <a:cs typeface="Arial" panose="020B0604020202020204" pitchFamily="34" charset="0"/>
            </a:rPr>
            <a:t>Faggrupper på tvers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B860F-8BDD-471F-A1CE-61017826C637}" type="parTrans" cxnId="{C5BA3AAC-150A-4599-ADDE-00E91C153840}">
      <dgm:prSet/>
      <dgm:spPr/>
      <dgm:t>
        <a:bodyPr/>
        <a:lstStyle/>
        <a:p>
          <a:endParaRPr lang="en-US" sz="1300"/>
        </a:p>
      </dgm:t>
    </dgm:pt>
    <dgm:pt modelId="{82E856A5-7320-4399-AC90-F3B43879063C}" type="sibTrans" cxnId="{C5BA3AAC-150A-4599-ADDE-00E91C153840}">
      <dgm:prSet/>
      <dgm:spPr/>
      <dgm:t>
        <a:bodyPr/>
        <a:lstStyle/>
        <a:p>
          <a:endParaRPr lang="en-US" sz="1300"/>
        </a:p>
      </dgm:t>
    </dgm:pt>
    <dgm:pt modelId="{BC454D44-D126-4596-A9F3-8C4545098046}" type="pres">
      <dgm:prSet presAssocID="{2CE4FC46-D412-4DC5-AD67-935A3883A863}" presName="diagram" presStyleCnt="0">
        <dgm:presLayoutVars>
          <dgm:dir/>
          <dgm:resizeHandles val="exact"/>
        </dgm:presLayoutVars>
      </dgm:prSet>
      <dgm:spPr/>
    </dgm:pt>
    <dgm:pt modelId="{2C0E14C6-F3DB-49ED-8DD1-B4DD2A7BFBA2}" type="pres">
      <dgm:prSet presAssocID="{9710B7B3-7C71-44A7-8414-BDDB87D7F039}" presName="node" presStyleLbl="node1" presStyleIdx="0" presStyleCnt="8">
        <dgm:presLayoutVars>
          <dgm:bulletEnabled val="1"/>
        </dgm:presLayoutVars>
      </dgm:prSet>
      <dgm:spPr/>
    </dgm:pt>
    <dgm:pt modelId="{FBFE726C-D395-4AE2-82BB-321E2AB43E1C}" type="pres">
      <dgm:prSet presAssocID="{E4B4414D-982C-474A-9073-54D13F62B9CB}" presName="sibTrans" presStyleCnt="0"/>
      <dgm:spPr/>
    </dgm:pt>
    <dgm:pt modelId="{8C461A59-DB58-4BD2-8225-09B1C7810156}" type="pres">
      <dgm:prSet presAssocID="{D24CA6F1-5D95-4AD6-BBFE-4541483F55BB}" presName="node" presStyleLbl="node1" presStyleIdx="1" presStyleCnt="8">
        <dgm:presLayoutVars>
          <dgm:bulletEnabled val="1"/>
        </dgm:presLayoutVars>
      </dgm:prSet>
      <dgm:spPr/>
    </dgm:pt>
    <dgm:pt modelId="{B5C8EE2F-09E3-4B85-BD9F-B0D13908D61E}" type="pres">
      <dgm:prSet presAssocID="{948AA502-E11D-4066-9F07-1B171E56722E}" presName="sibTrans" presStyleCnt="0"/>
      <dgm:spPr/>
    </dgm:pt>
    <dgm:pt modelId="{24139CDA-A024-4CD7-A8B2-3C89D685B2AA}" type="pres">
      <dgm:prSet presAssocID="{A0CC24A5-16EB-4F30-BA0C-9559440814D8}" presName="node" presStyleLbl="node1" presStyleIdx="2" presStyleCnt="8">
        <dgm:presLayoutVars>
          <dgm:bulletEnabled val="1"/>
        </dgm:presLayoutVars>
      </dgm:prSet>
      <dgm:spPr/>
    </dgm:pt>
    <dgm:pt modelId="{F87F9674-C825-4C8F-AE16-BC85B647C4E0}" type="pres">
      <dgm:prSet presAssocID="{96DA7140-F0B8-4032-8ABC-EADD429521B6}" presName="sibTrans" presStyleCnt="0"/>
      <dgm:spPr/>
    </dgm:pt>
    <dgm:pt modelId="{C4320948-1FC3-47A6-A746-B54668345B2F}" type="pres">
      <dgm:prSet presAssocID="{41B8BBA2-77F9-4F0A-8871-8EA4B33DCE2E}" presName="node" presStyleLbl="node1" presStyleIdx="3" presStyleCnt="8">
        <dgm:presLayoutVars>
          <dgm:bulletEnabled val="1"/>
        </dgm:presLayoutVars>
      </dgm:prSet>
      <dgm:spPr/>
    </dgm:pt>
    <dgm:pt modelId="{77EF8960-266A-459A-B0E5-8199BFFD5951}" type="pres">
      <dgm:prSet presAssocID="{B521EE9B-590C-47DF-B428-A32FEA99DA96}" presName="sibTrans" presStyleCnt="0"/>
      <dgm:spPr/>
    </dgm:pt>
    <dgm:pt modelId="{008F6C05-9BB2-4D94-B7A1-6731F959F7FA}" type="pres">
      <dgm:prSet presAssocID="{2FC1A3F0-BF58-4B5F-A8A9-7D66230DAF0C}" presName="node" presStyleLbl="node1" presStyleIdx="4" presStyleCnt="8">
        <dgm:presLayoutVars>
          <dgm:bulletEnabled val="1"/>
        </dgm:presLayoutVars>
      </dgm:prSet>
      <dgm:spPr/>
    </dgm:pt>
    <dgm:pt modelId="{AE7D8C7D-B6FB-4390-AB03-2C50CB5B6E91}" type="pres">
      <dgm:prSet presAssocID="{EF0D1B8A-6DC0-4AA4-AF36-F789E624010D}" presName="sibTrans" presStyleCnt="0"/>
      <dgm:spPr/>
    </dgm:pt>
    <dgm:pt modelId="{3FAC2D3A-7540-4CB4-BB4B-4EAD11263F84}" type="pres">
      <dgm:prSet presAssocID="{AA047ED4-DF98-43AF-A275-EA9A8929E160}" presName="node" presStyleLbl="node1" presStyleIdx="5" presStyleCnt="8">
        <dgm:presLayoutVars>
          <dgm:bulletEnabled val="1"/>
        </dgm:presLayoutVars>
      </dgm:prSet>
      <dgm:spPr/>
    </dgm:pt>
    <dgm:pt modelId="{1B9F0BAB-CAB3-42E1-8120-865C1953EFDB}" type="pres">
      <dgm:prSet presAssocID="{8F3199EF-CBA1-4B46-8081-BBF9743C77D1}" presName="sibTrans" presStyleCnt="0"/>
      <dgm:spPr/>
    </dgm:pt>
    <dgm:pt modelId="{BADD171E-D0D8-4479-A540-A393454DE9FB}" type="pres">
      <dgm:prSet presAssocID="{B2E56728-50BE-437C-83F5-FF73A71F0106}" presName="node" presStyleLbl="node1" presStyleIdx="6" presStyleCnt="8">
        <dgm:presLayoutVars>
          <dgm:bulletEnabled val="1"/>
        </dgm:presLayoutVars>
      </dgm:prSet>
      <dgm:spPr/>
    </dgm:pt>
    <dgm:pt modelId="{DD8C6955-6B5C-4016-A812-7D5215E6E9FE}" type="pres">
      <dgm:prSet presAssocID="{CBF8F0B5-317C-462D-A7CD-D56081C65191}" presName="sibTrans" presStyleCnt="0"/>
      <dgm:spPr/>
    </dgm:pt>
    <dgm:pt modelId="{CD11E885-9ECB-4BB8-B13F-E69BDF4D8C55}" type="pres">
      <dgm:prSet presAssocID="{2832C240-DB63-4D49-80AC-CB69864C46ED}" presName="node" presStyleLbl="node1" presStyleIdx="7" presStyleCnt="8">
        <dgm:presLayoutVars>
          <dgm:bulletEnabled val="1"/>
        </dgm:presLayoutVars>
      </dgm:prSet>
      <dgm:spPr/>
    </dgm:pt>
  </dgm:ptLst>
  <dgm:cxnLst>
    <dgm:cxn modelId="{E3D15702-29BB-4E5B-AFBB-70989D3D1E70}" type="presOf" srcId="{41B8BBA2-77F9-4F0A-8871-8EA4B33DCE2E}" destId="{C4320948-1FC3-47A6-A746-B54668345B2F}" srcOrd="0" destOrd="0" presId="urn:microsoft.com/office/officeart/2005/8/layout/default"/>
    <dgm:cxn modelId="{D2164E14-CA81-4FA4-9228-FD540785337D}" srcId="{2CE4FC46-D412-4DC5-AD67-935A3883A863}" destId="{9710B7B3-7C71-44A7-8414-BDDB87D7F039}" srcOrd="0" destOrd="0" parTransId="{5A0A1D87-7BFE-4897-BFE7-9D867B06BE95}" sibTransId="{E4B4414D-982C-474A-9073-54D13F62B9CB}"/>
    <dgm:cxn modelId="{48122D28-7BBB-49F3-837A-7245C28B8C99}" srcId="{2CE4FC46-D412-4DC5-AD67-935A3883A863}" destId="{2FC1A3F0-BF58-4B5F-A8A9-7D66230DAF0C}" srcOrd="4" destOrd="0" parTransId="{BDCD45AC-FED6-4F25-A7A4-F457A0985E20}" sibTransId="{EF0D1B8A-6DC0-4AA4-AF36-F789E624010D}"/>
    <dgm:cxn modelId="{B7BAC734-D7B2-480E-AA03-D0ADBBD90E5C}" type="presOf" srcId="{2832C240-DB63-4D49-80AC-CB69864C46ED}" destId="{CD11E885-9ECB-4BB8-B13F-E69BDF4D8C55}" srcOrd="0" destOrd="0" presId="urn:microsoft.com/office/officeart/2005/8/layout/default"/>
    <dgm:cxn modelId="{67067C36-ABA3-4C6D-99CD-42398E425E39}" type="presOf" srcId="{2CE4FC46-D412-4DC5-AD67-935A3883A863}" destId="{BC454D44-D126-4596-A9F3-8C4545098046}" srcOrd="0" destOrd="0" presId="urn:microsoft.com/office/officeart/2005/8/layout/default"/>
    <dgm:cxn modelId="{21595648-7247-4CEA-AF29-1F6B19D6527D}" type="presOf" srcId="{D24CA6F1-5D95-4AD6-BBFE-4541483F55BB}" destId="{8C461A59-DB58-4BD2-8225-09B1C7810156}" srcOrd="0" destOrd="0" presId="urn:microsoft.com/office/officeart/2005/8/layout/default"/>
    <dgm:cxn modelId="{BB0D2E53-BD09-46F4-AD5D-58AD9C313A98}" srcId="{2CE4FC46-D412-4DC5-AD67-935A3883A863}" destId="{D24CA6F1-5D95-4AD6-BBFE-4541483F55BB}" srcOrd="1" destOrd="0" parTransId="{819434C5-5CDE-430F-93EE-6A502DF7F9B5}" sibTransId="{948AA502-E11D-4066-9F07-1B171E56722E}"/>
    <dgm:cxn modelId="{B88CF474-158B-485A-B24A-914BCB9F77FC}" srcId="{2CE4FC46-D412-4DC5-AD67-935A3883A863}" destId="{AA047ED4-DF98-43AF-A275-EA9A8929E160}" srcOrd="5" destOrd="0" parTransId="{EB4E81C2-DB62-4858-A982-4E5B574C3151}" sibTransId="{8F3199EF-CBA1-4B46-8081-BBF9743C77D1}"/>
    <dgm:cxn modelId="{8BF2848A-067E-4A50-9212-77D09BCF0335}" srcId="{2CE4FC46-D412-4DC5-AD67-935A3883A863}" destId="{A0CC24A5-16EB-4F30-BA0C-9559440814D8}" srcOrd="2" destOrd="0" parTransId="{9BC1F678-64C8-4EDD-944A-A13C7AD30A9D}" sibTransId="{96DA7140-F0B8-4032-8ABC-EADD429521B6}"/>
    <dgm:cxn modelId="{ADAD7DA7-4409-4C74-9521-F6253DDA730A}" type="presOf" srcId="{B2E56728-50BE-437C-83F5-FF73A71F0106}" destId="{BADD171E-D0D8-4479-A540-A393454DE9FB}" srcOrd="0" destOrd="0" presId="urn:microsoft.com/office/officeart/2005/8/layout/default"/>
    <dgm:cxn modelId="{C5BA3AAC-150A-4599-ADDE-00E91C153840}" srcId="{2CE4FC46-D412-4DC5-AD67-935A3883A863}" destId="{2832C240-DB63-4D49-80AC-CB69864C46ED}" srcOrd="7" destOrd="0" parTransId="{830B860F-8BDD-471F-A1CE-61017826C637}" sibTransId="{82E856A5-7320-4399-AC90-F3B43879063C}"/>
    <dgm:cxn modelId="{075CC0B6-ACF4-47AF-AFE5-FDC64D04A486}" type="presOf" srcId="{2FC1A3F0-BF58-4B5F-A8A9-7D66230DAF0C}" destId="{008F6C05-9BB2-4D94-B7A1-6731F959F7FA}" srcOrd="0" destOrd="0" presId="urn:microsoft.com/office/officeart/2005/8/layout/default"/>
    <dgm:cxn modelId="{0062DDD3-7486-46C3-939F-060715297B54}" type="presOf" srcId="{A0CC24A5-16EB-4F30-BA0C-9559440814D8}" destId="{24139CDA-A024-4CD7-A8B2-3C89D685B2AA}" srcOrd="0" destOrd="0" presId="urn:microsoft.com/office/officeart/2005/8/layout/default"/>
    <dgm:cxn modelId="{1C92E7D4-8DBC-4E8F-B82A-F788BDC42C93}" type="presOf" srcId="{AA047ED4-DF98-43AF-A275-EA9A8929E160}" destId="{3FAC2D3A-7540-4CB4-BB4B-4EAD11263F84}" srcOrd="0" destOrd="0" presId="urn:microsoft.com/office/officeart/2005/8/layout/default"/>
    <dgm:cxn modelId="{4AE71DE9-0B1E-4AAC-B0BA-E460D2AA8426}" type="presOf" srcId="{9710B7B3-7C71-44A7-8414-BDDB87D7F039}" destId="{2C0E14C6-F3DB-49ED-8DD1-B4DD2A7BFBA2}" srcOrd="0" destOrd="0" presId="urn:microsoft.com/office/officeart/2005/8/layout/default"/>
    <dgm:cxn modelId="{24594AED-EE8E-4195-9426-FC7D4856111B}" srcId="{2CE4FC46-D412-4DC5-AD67-935A3883A863}" destId="{B2E56728-50BE-437C-83F5-FF73A71F0106}" srcOrd="6" destOrd="0" parTransId="{E07583CD-9575-4721-BB45-C99E867093E9}" sibTransId="{CBF8F0B5-317C-462D-A7CD-D56081C65191}"/>
    <dgm:cxn modelId="{223382ED-17AB-4C0B-A298-A22580A922C3}" srcId="{2CE4FC46-D412-4DC5-AD67-935A3883A863}" destId="{41B8BBA2-77F9-4F0A-8871-8EA4B33DCE2E}" srcOrd="3" destOrd="0" parTransId="{AEC8CE7C-D846-42B0-B663-AF41D8B444D2}" sibTransId="{B521EE9B-590C-47DF-B428-A32FEA99DA96}"/>
    <dgm:cxn modelId="{87348AD9-9AF6-4654-9B4F-219325E743FB}" type="presParOf" srcId="{BC454D44-D126-4596-A9F3-8C4545098046}" destId="{2C0E14C6-F3DB-49ED-8DD1-B4DD2A7BFBA2}" srcOrd="0" destOrd="0" presId="urn:microsoft.com/office/officeart/2005/8/layout/default"/>
    <dgm:cxn modelId="{B9AA10B2-998B-4AD1-84A4-DB03E2E610CE}" type="presParOf" srcId="{BC454D44-D126-4596-A9F3-8C4545098046}" destId="{FBFE726C-D395-4AE2-82BB-321E2AB43E1C}" srcOrd="1" destOrd="0" presId="urn:microsoft.com/office/officeart/2005/8/layout/default"/>
    <dgm:cxn modelId="{1A7B6F45-6DA6-4070-8A94-A8FA1A393998}" type="presParOf" srcId="{BC454D44-D126-4596-A9F3-8C4545098046}" destId="{8C461A59-DB58-4BD2-8225-09B1C7810156}" srcOrd="2" destOrd="0" presId="urn:microsoft.com/office/officeart/2005/8/layout/default"/>
    <dgm:cxn modelId="{8C4B18F1-5137-4DDA-8ACF-3987159BCFDB}" type="presParOf" srcId="{BC454D44-D126-4596-A9F3-8C4545098046}" destId="{B5C8EE2F-09E3-4B85-BD9F-B0D13908D61E}" srcOrd="3" destOrd="0" presId="urn:microsoft.com/office/officeart/2005/8/layout/default"/>
    <dgm:cxn modelId="{A672BD21-3140-47FA-BC0B-0CF1E6A9B6A9}" type="presParOf" srcId="{BC454D44-D126-4596-A9F3-8C4545098046}" destId="{24139CDA-A024-4CD7-A8B2-3C89D685B2AA}" srcOrd="4" destOrd="0" presId="urn:microsoft.com/office/officeart/2005/8/layout/default"/>
    <dgm:cxn modelId="{974C532F-BFAD-471F-AEF1-7EB711ACEF60}" type="presParOf" srcId="{BC454D44-D126-4596-A9F3-8C4545098046}" destId="{F87F9674-C825-4C8F-AE16-BC85B647C4E0}" srcOrd="5" destOrd="0" presId="urn:microsoft.com/office/officeart/2005/8/layout/default"/>
    <dgm:cxn modelId="{4EED0964-081F-49D4-9BB3-4579F72FE99D}" type="presParOf" srcId="{BC454D44-D126-4596-A9F3-8C4545098046}" destId="{C4320948-1FC3-47A6-A746-B54668345B2F}" srcOrd="6" destOrd="0" presId="urn:microsoft.com/office/officeart/2005/8/layout/default"/>
    <dgm:cxn modelId="{4A6221B2-2535-4910-BF13-AD59A61E2C0D}" type="presParOf" srcId="{BC454D44-D126-4596-A9F3-8C4545098046}" destId="{77EF8960-266A-459A-B0E5-8199BFFD5951}" srcOrd="7" destOrd="0" presId="urn:microsoft.com/office/officeart/2005/8/layout/default"/>
    <dgm:cxn modelId="{940893B6-6F62-4B90-9202-7202766C0CDA}" type="presParOf" srcId="{BC454D44-D126-4596-A9F3-8C4545098046}" destId="{008F6C05-9BB2-4D94-B7A1-6731F959F7FA}" srcOrd="8" destOrd="0" presId="urn:microsoft.com/office/officeart/2005/8/layout/default"/>
    <dgm:cxn modelId="{DD471099-747A-4268-8AF8-A08037A1F7B4}" type="presParOf" srcId="{BC454D44-D126-4596-A9F3-8C4545098046}" destId="{AE7D8C7D-B6FB-4390-AB03-2C50CB5B6E91}" srcOrd="9" destOrd="0" presId="urn:microsoft.com/office/officeart/2005/8/layout/default"/>
    <dgm:cxn modelId="{7F6F383C-A658-48B9-BF10-37DA9CDEF5E5}" type="presParOf" srcId="{BC454D44-D126-4596-A9F3-8C4545098046}" destId="{3FAC2D3A-7540-4CB4-BB4B-4EAD11263F84}" srcOrd="10" destOrd="0" presId="urn:microsoft.com/office/officeart/2005/8/layout/default"/>
    <dgm:cxn modelId="{D1B4A4D5-E2CF-45B6-8E3F-A8D4855958C6}" type="presParOf" srcId="{BC454D44-D126-4596-A9F3-8C4545098046}" destId="{1B9F0BAB-CAB3-42E1-8120-865C1953EFDB}" srcOrd="11" destOrd="0" presId="urn:microsoft.com/office/officeart/2005/8/layout/default"/>
    <dgm:cxn modelId="{067BDB06-957C-4A73-BF96-AE5FA800CBC2}" type="presParOf" srcId="{BC454D44-D126-4596-A9F3-8C4545098046}" destId="{BADD171E-D0D8-4479-A540-A393454DE9FB}" srcOrd="12" destOrd="0" presId="urn:microsoft.com/office/officeart/2005/8/layout/default"/>
    <dgm:cxn modelId="{E907052F-4A7F-4651-B836-40CAD731DD52}" type="presParOf" srcId="{BC454D44-D126-4596-A9F3-8C4545098046}" destId="{DD8C6955-6B5C-4016-A812-7D5215E6E9FE}" srcOrd="13" destOrd="0" presId="urn:microsoft.com/office/officeart/2005/8/layout/default"/>
    <dgm:cxn modelId="{58A6852B-178E-4D79-8BFA-5D7034DD4BC2}" type="presParOf" srcId="{BC454D44-D126-4596-A9F3-8C4545098046}" destId="{CD11E885-9ECB-4BB8-B13F-E69BDF4D8C5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E14C6-F3DB-49ED-8DD1-B4DD2A7BFBA2}">
      <dsp:nvSpPr>
        <dsp:cNvPr id="0" name=""/>
        <dsp:cNvSpPr/>
      </dsp:nvSpPr>
      <dsp:spPr>
        <a:xfrm>
          <a:off x="2334" y="373015"/>
          <a:ext cx="1852295" cy="111137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Arial" panose="020B0604020202020204" pitchFamily="34" charset="0"/>
              <a:cs typeface="Arial" panose="020B0604020202020204" pitchFamily="34" charset="0"/>
            </a:rPr>
            <a:t>Generalistkommune-utvalget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4" y="373015"/>
        <a:ext cx="1852295" cy="1111377"/>
      </dsp:txXfrm>
    </dsp:sp>
    <dsp:sp modelId="{8C461A59-DB58-4BD2-8225-09B1C7810156}">
      <dsp:nvSpPr>
        <dsp:cNvPr id="0" name=""/>
        <dsp:cNvSpPr/>
      </dsp:nvSpPr>
      <dsp:spPr>
        <a:xfrm>
          <a:off x="2039860" y="373015"/>
          <a:ext cx="1852295" cy="1111377"/>
        </a:xfrm>
        <a:prstGeom prst="rect">
          <a:avLst/>
        </a:prstGeom>
        <a:solidFill>
          <a:schemeClr val="accent1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Arial" panose="020B0604020202020204" pitchFamily="34" charset="0"/>
              <a:cs typeface="Arial" panose="020B0604020202020204" pitchFamily="34" charset="0"/>
            </a:rPr>
            <a:t>Høringssvar NOU 10/20t22 (Inntektssystem-utvalget</a:t>
          </a:r>
          <a:r>
            <a:rPr lang="nb-NO" sz="1300" kern="1200" dirty="0"/>
            <a:t>)</a:t>
          </a:r>
          <a:endParaRPr lang="en-US" sz="1300" kern="1200" dirty="0"/>
        </a:p>
      </dsp:txBody>
      <dsp:txXfrm>
        <a:off x="2039860" y="373015"/>
        <a:ext cx="1852295" cy="1111377"/>
      </dsp:txXfrm>
    </dsp:sp>
    <dsp:sp modelId="{24139CDA-A024-4CD7-A8B2-3C89D685B2AA}">
      <dsp:nvSpPr>
        <dsp:cNvPr id="0" name=""/>
        <dsp:cNvSpPr/>
      </dsp:nvSpPr>
      <dsp:spPr>
        <a:xfrm>
          <a:off x="4077385" y="373015"/>
          <a:ext cx="1852295" cy="1111377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Arial" panose="020B0604020202020204" pitchFamily="34" charset="0"/>
              <a:cs typeface="Arial" panose="020B0604020202020204" pitchFamily="34" charset="0"/>
            </a:rPr>
            <a:t>Bygdevekstavtale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7385" y="373015"/>
        <a:ext cx="1852295" cy="1111377"/>
      </dsp:txXfrm>
    </dsp:sp>
    <dsp:sp modelId="{C4320948-1FC3-47A6-A746-B54668345B2F}">
      <dsp:nvSpPr>
        <dsp:cNvPr id="0" name=""/>
        <dsp:cNvSpPr/>
      </dsp:nvSpPr>
      <dsp:spPr>
        <a:xfrm>
          <a:off x="6114911" y="373015"/>
          <a:ext cx="1852295" cy="1111377"/>
        </a:xfrm>
        <a:prstGeom prst="rect">
          <a:avLst/>
        </a:prstGeom>
        <a:solidFill>
          <a:schemeClr val="accent1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Arial" panose="020B0604020202020204" pitchFamily="34" charset="0"/>
              <a:cs typeface="Arial" panose="020B0604020202020204" pitchFamily="34" charset="0"/>
            </a:rPr>
            <a:t>Samferdsel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4911" y="373015"/>
        <a:ext cx="1852295" cy="1111377"/>
      </dsp:txXfrm>
    </dsp:sp>
    <dsp:sp modelId="{008F6C05-9BB2-4D94-B7A1-6731F959F7FA}">
      <dsp:nvSpPr>
        <dsp:cNvPr id="0" name=""/>
        <dsp:cNvSpPr/>
      </dsp:nvSpPr>
      <dsp:spPr>
        <a:xfrm>
          <a:off x="2334" y="1669622"/>
          <a:ext cx="1852295" cy="1111377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Arial" panose="020B0604020202020204" pitchFamily="34" charset="0"/>
              <a:cs typeface="Arial" panose="020B0604020202020204" pitchFamily="34" charset="0"/>
            </a:rPr>
            <a:t>Flyktninger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4" y="1669622"/>
        <a:ext cx="1852295" cy="1111377"/>
      </dsp:txXfrm>
    </dsp:sp>
    <dsp:sp modelId="{3FAC2D3A-7540-4CB4-BB4B-4EAD11263F84}">
      <dsp:nvSpPr>
        <dsp:cNvPr id="0" name=""/>
        <dsp:cNvSpPr/>
      </dsp:nvSpPr>
      <dsp:spPr>
        <a:xfrm>
          <a:off x="2039860" y="1669622"/>
          <a:ext cx="1852295" cy="1111377"/>
        </a:xfrm>
        <a:prstGeom prst="rect">
          <a:avLst/>
        </a:prstGeom>
        <a:solidFill>
          <a:schemeClr val="accent1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Arial" panose="020B0604020202020204" pitchFamily="34" charset="0"/>
              <a:cs typeface="Arial" panose="020B0604020202020204" pitchFamily="34" charset="0"/>
            </a:rPr>
            <a:t>Erfaringsdelinger (Lofotrådet, </a:t>
          </a:r>
          <a:r>
            <a:rPr lang="nb-NO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EmpowerUs</a:t>
          </a:r>
          <a:r>
            <a:rPr lang="nb-NO" sz="1300" kern="1200" dirty="0"/>
            <a:t>)</a:t>
          </a:r>
          <a:endParaRPr lang="en-US" sz="1300" kern="1200" dirty="0"/>
        </a:p>
      </dsp:txBody>
      <dsp:txXfrm>
        <a:off x="2039860" y="1669622"/>
        <a:ext cx="1852295" cy="1111377"/>
      </dsp:txXfrm>
    </dsp:sp>
    <dsp:sp modelId="{BADD171E-D0D8-4479-A540-A393454DE9FB}">
      <dsp:nvSpPr>
        <dsp:cNvPr id="0" name=""/>
        <dsp:cNvSpPr/>
      </dsp:nvSpPr>
      <dsp:spPr>
        <a:xfrm>
          <a:off x="4077385" y="1669622"/>
          <a:ext cx="1852295" cy="1111377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Arial" panose="020B0604020202020204" pitchFamily="34" charset="0"/>
              <a:cs typeface="Arial" panose="020B0604020202020204" pitchFamily="34" charset="0"/>
            </a:rPr>
            <a:t>Folkehelse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7385" y="1669622"/>
        <a:ext cx="1852295" cy="1111377"/>
      </dsp:txXfrm>
    </dsp:sp>
    <dsp:sp modelId="{CD11E885-9ECB-4BB8-B13F-E69BDF4D8C55}">
      <dsp:nvSpPr>
        <dsp:cNvPr id="0" name=""/>
        <dsp:cNvSpPr/>
      </dsp:nvSpPr>
      <dsp:spPr>
        <a:xfrm>
          <a:off x="6114911" y="1669622"/>
          <a:ext cx="1852295" cy="1111377"/>
        </a:xfrm>
        <a:prstGeom prst="rect">
          <a:avLst/>
        </a:prstGeom>
        <a:solidFill>
          <a:schemeClr val="accent1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Arial" panose="020B0604020202020204" pitchFamily="34" charset="0"/>
              <a:cs typeface="Arial" panose="020B0604020202020204" pitchFamily="34" charset="0"/>
            </a:rPr>
            <a:t>Faggrupper på tvers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4911" y="1669622"/>
        <a:ext cx="1852295" cy="111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26E10-E7B7-462C-B938-951C0E744C8C}" type="datetimeFigureOut">
              <a:rPr lang="nb-NO" smtClean="0"/>
              <a:t>12.06.2023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9E1C0-5B16-4046-8C2A-2690ABA92C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63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4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62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3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3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2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10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252E-D802-47BB-85C1-DB8619C6A4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6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B986F-F602-48DC-92BC-954603C2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F994B3-4F82-4E49-8655-9C81A4A0F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5220F2-8CB1-4B7B-95A9-05542685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47-8FCD-4406-A34F-4B801E333564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2FEBA0-FF43-4494-AC04-26EB4D41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4A5031-1511-4D4E-B921-AE3B1F19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0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617567-3B70-4FC4-84E7-BD4F3877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C9D49AD-A15F-474C-9C51-627D65ED7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0CD0BA-2681-45E0-9DAE-3413534A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F61B-B034-4A1E-880D-9D70F929B206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83AC42-01FD-46C3-B160-8B72702C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6DC363-609F-4706-A84C-C33C187E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72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1E29FBB-74F0-4725-8DBE-10467897D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EA0077-4BBC-4FAE-ADB7-25A763C6D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3C7874-4D57-4E7D-AFF6-D9088F57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FB8F-A916-46CE-991F-B4A7CFC33090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E40216-21BC-4398-AE19-891407A5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F257E6-491C-4F09-9F50-5B1DEDBF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1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80555E-641C-4231-BF22-39E7C19E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B35823-56D1-4412-B717-DA2F6716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E4B370-1E85-4811-A426-D01810A5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4EE-5BF4-4C50-BDBE-2A18D77F2E87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31AF71-75BA-4F21-A252-7A989E42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448548-907C-493C-A53E-5CFE538A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6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CFF85-D8B6-4086-AF73-6F6B6E08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A7CB4E-A8D4-46C8-9CC7-E6CF049D8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75C56-4EA9-48CA-B2B4-E3A03B2F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D947-9084-43DC-8125-1C85916CF70B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FD2592-072F-46FB-9A66-634C32E1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305F34-5E07-4CBA-848D-92D6FE03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0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D58C4D-5BD3-459D-AAB3-F7670CF0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F69E53-868C-475B-AEDA-B2C93A2DC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4591EB-4AED-412A-B400-0A9ADBD0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46EBA0-FB21-4F90-B6DD-D3BDCF9B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C26-751E-4165-ABB0-BC63BC62FC29}" type="datetime1">
              <a:rPr lang="nb-NO" smtClean="0"/>
              <a:t>12.06.2023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00B54F-DBC1-46FC-B9F9-22C93137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950C07-7E31-4C5F-B09D-507DE10F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3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A11A0-7347-4CCA-944E-11D5B9FF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3D63CD-CC6D-49F3-80C8-F8224A99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0936B3-FEB9-4503-B98F-8193EB494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1EBB2-1A68-4713-AC9F-A51FF51E4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8D549C5-498E-49BA-A19D-9B7DC9443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822DAA5-E997-4D27-9351-507EB45B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CB2C-67B8-4120-B7FA-562FF2617342}" type="datetime1">
              <a:rPr lang="nb-NO" smtClean="0"/>
              <a:t>12.06.2023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9D6185-531A-4F98-A522-84989EDA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74BDE7F-4EB7-4386-9F01-9093598A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8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9C335F-B80B-4DB1-8DF4-DEBD762A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5E86A0-F81C-4D31-9275-4C0D3D80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45-300D-4A1A-8A35-C6C36DF7443C}" type="datetime1">
              <a:rPr lang="nb-NO" smtClean="0"/>
              <a:t>12.06.2023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086A43-5E83-4CA4-AA3A-B962B652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6BCE04-61C0-4EDE-9823-8C113326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1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69BC6A-AD2B-4D01-B3C6-D1461D28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B54B-F18F-4006-BFF5-F2454AF98506}" type="datetime1">
              <a:rPr lang="nb-NO" smtClean="0"/>
              <a:t>12.06.2023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C198926-3FAF-4FF6-8E3F-E96A7D1F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F58E54-0442-4363-A7E1-289ED04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6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AA2625-03FB-4E25-AA30-F8338EC0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7658B0-D620-406C-9F2C-B92E7DE6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C7A0D7-EB90-4D59-83D0-D2EC78BA6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801308-3117-454E-8EAB-EC19E14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5EFE-F165-4A58-A6F3-0045055C076A}" type="datetime1">
              <a:rPr lang="nb-NO" smtClean="0"/>
              <a:t>12.06.2023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BD31A5-2C01-44FD-BA02-09FD4490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4291-A44E-4B9F-BEAF-DBD06FF4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9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E1293-88CC-468A-B2AD-CC8DBF10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C8C7AC8-012A-4A00-BFBA-6332FE002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752DB7-04A7-4B49-BC9C-FEDA0C8C1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83B3EB-FC12-4450-A870-2A1AB4E4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A387-2F61-45E6-9C0F-236EE8E75524}" type="datetime1">
              <a:rPr lang="nb-NO" smtClean="0"/>
              <a:t>12.06.2023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4DFDA9-9173-4296-8BC5-1743C3CB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AAF748-DEEB-4C3A-879D-E9829224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6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61F9450-97EF-42DD-A434-C77EF885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9F07AB-598E-4B8B-890F-50E44F83A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28C7BF-5451-4055-B91D-33B3C925B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BC08-00E6-4051-99CC-31B941BF017C}" type="datetime1">
              <a:rPr lang="nb-NO" smtClean="0"/>
              <a:t>12.06.2023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55AB76-D143-43A5-A8C1-5479C5DDC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E0B3BA-82A0-4308-88A4-525255FC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1ABF-3C16-46FC-A53A-6452C83F9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3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6" descr="Fly til Røst | Widerøe">
            <a:extLst>
              <a:ext uri="{FF2B5EF4-FFF2-40B4-BE49-F238E27FC236}">
                <a16:creationId xmlns:a16="http://schemas.microsoft.com/office/drawing/2014/main" id="{6D69B9AD-A94F-4ADF-A7BE-404F06AC9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r="8819" b="3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ærøy, Lofoten, Norway | Norway travel, Beautiful norway, Aurora norway">
            <a:extLst>
              <a:ext uri="{FF2B5EF4-FFF2-40B4-BE49-F238E27FC236}">
                <a16:creationId xmlns:a16="http://schemas.microsoft.com/office/drawing/2014/main" id="{2E60CB5E-5C10-4C23-998D-6D5E7FAC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r="-3" b="-3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k Traena">
            <a:extLst>
              <a:ext uri="{FF2B5EF4-FFF2-40B4-BE49-F238E27FC236}">
                <a16:creationId xmlns:a16="http://schemas.microsoft.com/office/drawing/2014/main" id="{BA8D537E-D692-4706-B308-0B86CE43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r="17541" b="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3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Freeform: Shape 103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95ADDDF8-24DC-4EFD-A11E-0FC0F5416DAE}"/>
              </a:ext>
            </a:extLst>
          </p:cNvPr>
          <p:cNvSpPr/>
          <p:nvPr/>
        </p:nvSpPr>
        <p:spPr>
          <a:xfrm>
            <a:off x="1635853" y="4286160"/>
            <a:ext cx="10293291" cy="20643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Velkommen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Øykommuneprosjektet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Erfaringskonferansen 12. og 13. juni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Unges muligheter, Boligmuligheter, Samarbeidsmuligheter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311F5A4-3149-4CE6-A852-F3F2570C3FB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" y="234780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utendørs, vann, innsjø, himmel&#10;&#10;Automatisk generert beskrivelse">
            <a:extLst>
              <a:ext uri="{FF2B5EF4-FFF2-40B4-BE49-F238E27FC236}">
                <a16:creationId xmlns:a16="http://schemas.microsoft.com/office/drawing/2014/main" id="{A3E11EC1-0F74-AFEF-9BD1-C0567F2C9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r="36872"/>
          <a:stretch/>
        </p:blipFill>
        <p:spPr>
          <a:xfrm rot="54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20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044225"/>
          </a:xfrm>
        </p:spPr>
        <p:txBody>
          <a:bodyPr>
            <a:normAutofit/>
          </a:bodyPr>
          <a:lstStyle/>
          <a:p>
            <a:r>
              <a:rPr lang="nb-NO" sz="4000" dirty="0"/>
              <a:t> </a:t>
            </a:r>
            <a:r>
              <a:rPr lang="nb-NO" sz="4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Tusen takk</a:t>
            </a:r>
            <a:r>
              <a:rPr lang="nb-NO" sz="4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endParaRPr lang="nb-NO" sz="48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6" y="1728132"/>
            <a:ext cx="4123494" cy="4448831"/>
          </a:xfr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Statsforvalteren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Nordland fylkeskommune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 Nordland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Værøy og Røst og Træna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Åsbjørn Vetti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Cato Karlsen, Geir </a:t>
            </a:r>
            <a:r>
              <a:rPr lang="nb-NO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Vinsand</a:t>
            </a:r>
            <a:r>
              <a:rPr lang="nb-NO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Ronny Olsen, Moa Björnson, Gisle Løkken, Arild Vonheim, Linda Helen Haukland og alle ungdommene i de tre kommunene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 descr="Et bilde som inneholder fugl, logo, nebb, clip art&#10;&#10;Automatisk generert beskrivelse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utendørs, himmel, blå, Himmelblå&#10;&#10;Automatisk generert beskrivelse">
            <a:extLst>
              <a:ext uri="{FF2B5EF4-FFF2-40B4-BE49-F238E27FC236}">
                <a16:creationId xmlns:a16="http://schemas.microsoft.com/office/drawing/2014/main" id="{5B155F3A-FB7A-9013-714F-8537E970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30489"/>
          <a:stretch/>
        </p:blipFill>
        <p:spPr>
          <a:xfrm rot="5400000">
            <a:off x="1405822" y="-1405821"/>
            <a:ext cx="6858000" cy="96696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92" y="365125"/>
            <a:ext cx="5632507" cy="138803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Bakgrunn og oppstart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749" y="1577130"/>
            <a:ext cx="5117283" cy="4555222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«Mobiliseringsbehov på Helgeland» (NIVI-rapport 2018:2) Fylkesmannen inviterte de tre øykommunene - med de største avstandsulempene - til møte våren 2020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Små kommuner – driftsorienterte – liten kapasitet og fagkompetanse til utviklingsoppgaver – sårbare innenfor flere områder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Behov for mer kontinuerlig og langsiktig utviklingsstøtte, spesielt overfor øykommuner med særskilte avstandsutfordringer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203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Første styringsgruppemøte 01.12.20</a:t>
            </a:r>
          </a:p>
          <a:p>
            <a:pPr marL="0" indent="0">
              <a:spcBef>
                <a:spcPts val="0"/>
              </a:spcBef>
              <a:buNone/>
            </a:pPr>
            <a:endParaRPr lang="nb-NO" sz="11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plante, gress, utendørs, fjær&#10;&#10;Automatisk generert beskrivelse">
            <a:extLst>
              <a:ext uri="{FF2B5EF4-FFF2-40B4-BE49-F238E27FC236}">
                <a16:creationId xmlns:a16="http://schemas.microsoft.com/office/drawing/2014/main" id="{32D44717-0506-9428-2708-DA243FD77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 b="2003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117447"/>
            <a:ext cx="4672667" cy="1325460"/>
          </a:xfrm>
        </p:spPr>
        <p:txBody>
          <a:bodyPr>
            <a:normAutofit/>
          </a:bodyPr>
          <a:lstStyle/>
          <a:p>
            <a:r>
              <a:rPr lang="nb-NO" sz="3700" dirty="0"/>
              <a:t> </a:t>
            </a:r>
            <a:r>
              <a:rPr lang="nb-NO" sz="3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Oppdraget fra Statsforvalteren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1560344"/>
            <a:ext cx="5251508" cy="49325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Sikre positiv samfunnsutvikling i små øysamfunn – effektive, tillitsskapende og bærekraftige kommuner som tilfredsstiller krav til saksbehandling og arbeidsgiveransvar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Definere langsiktige løsninger for små kommuner med store avstandsulemper, slik at disse kan opprettholdes som gode livsløpssamfunn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Utvikle nye løsninger for å sikre likeverdige tjenestetilbud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Utvikle avstandsuavhengige løsninger som legger til rette for leveranser av tjenester til og fra øyene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Utvikle et sterkt og representativt lokaldemokrati, herunder aktiv innbyggerdeltakelse, gode tjenester og god samfunnsutvikling</a:t>
            </a:r>
          </a:p>
        </p:txBody>
      </p:sp>
      <p:pic>
        <p:nvPicPr>
          <p:cNvPr id="4" name="Bilde 3" descr="Et bilde som inneholder fugl, logo, nebb, clip art&#10;&#10;Automatisk generert beskrivelse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295276"/>
            <a:ext cx="5291663" cy="677848"/>
          </a:xfrm>
        </p:spPr>
        <p:txBody>
          <a:bodyPr anchor="b">
            <a:normAutofit/>
          </a:bodyPr>
          <a:lstStyle/>
          <a:p>
            <a:r>
              <a:rPr lang="nb-NO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b-NO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Forutsetningene</a:t>
            </a:r>
          </a:p>
        </p:txBody>
      </p:sp>
      <p:pic>
        <p:nvPicPr>
          <p:cNvPr id="6" name="Bilde 5" descr="Et bilde som inneholder himmel, utendørs, vann, fartøy&#10;&#10;Automatisk generert beskrivelse">
            <a:extLst>
              <a:ext uri="{FF2B5EF4-FFF2-40B4-BE49-F238E27FC236}">
                <a16:creationId xmlns:a16="http://schemas.microsoft.com/office/drawing/2014/main" id="{1E89165F-46DF-3AD0-C63D-626EE1EC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75794"/>
            <a:ext cx="6026092" cy="4991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Generalistkommuneprinsippet skal ligge urørt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Kommunestruktur/kommunesammenslåing er ikke tema for prosjektet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Utgangspunkt i praktiske utfordringer og praktiske løsninger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Eierskap til prosjektet og prosessene må ligge lokalt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Prosjektet må treffe godt i forhold til lokale behov og særegenheter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Omfang og fremdrift må samsvare med kommunenes evne til å følge opp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Det må være ressurser til felles prosessleder i tillegg til lokale ressurser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endParaRPr lang="nb-NO" sz="13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 descr="&#10;">
            <a:extLst>
              <a:ext uri="{FF2B5EF4-FFF2-40B4-BE49-F238E27FC236}">
                <a16:creationId xmlns:a16="http://schemas.microsoft.com/office/drawing/2014/main" id="{619E1CF0-58FC-666C-656E-94A7C1088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55442" y="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2964" cy="1899912"/>
          </a:xfrm>
        </p:spPr>
        <p:txBody>
          <a:bodyPr>
            <a:normAutofit/>
          </a:bodyPr>
          <a:lstStyle/>
          <a:p>
            <a:r>
              <a:rPr lang="nb-NO" sz="4000" dirty="0"/>
              <a:t> </a:t>
            </a:r>
            <a:r>
              <a:rPr lang="nb-NO" sz="4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Prosjektets fase </a:t>
            </a:r>
            <a:r>
              <a:rPr lang="nb-NO" sz="4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1 - 2021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218"/>
            <a:ext cx="4505587" cy="429274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Kunnskapsgrunnlaget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Perspektivanalyse – viktig grunnlag for innspill til Inntektssystemutvalget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Inntektssystemutvalget - innspill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¨"/>
              <a:tabLst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Distriksmeldingen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8847236-A288-7FA2-0002-7AB628D8D63E}"/>
              </a:ext>
            </a:extLst>
          </p:cNvPr>
          <p:cNvSpPr/>
          <p:nvPr/>
        </p:nvSpPr>
        <p:spPr>
          <a:xfrm>
            <a:off x="9042400" y="36946"/>
            <a:ext cx="3149600" cy="387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Kjell-Ivar Hansen</a:t>
            </a:r>
          </a:p>
        </p:txBody>
      </p:sp>
    </p:spTree>
    <p:extLst>
      <p:ext uri="{BB962C8B-B14F-4D97-AF65-F5344CB8AC3E}">
        <p14:creationId xmlns:p14="http://schemas.microsoft.com/office/powerpoint/2010/main" val="55273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3976"/>
            <a:ext cx="4261606" cy="118680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/>
              <a:t> </a:t>
            </a:r>
            <a:r>
              <a:rPr lang="nb-NO" sz="4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Prosjektets fase </a:t>
            </a:r>
            <a:r>
              <a:rPr lang="nb-NO" sz="49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nb-NO" sz="4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b-NO" sz="49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2022 </a:t>
            </a:r>
          </a:p>
        </p:txBody>
      </p:sp>
      <p:pic>
        <p:nvPicPr>
          <p:cNvPr id="5" name="Bilde 4" descr="Et bilde som inneholder gress, utendørs, natur, kyst&#10;&#10;Automatisk generert beskrivelse">
            <a:extLst>
              <a:ext uri="{FF2B5EF4-FFF2-40B4-BE49-F238E27FC236}">
                <a16:creationId xmlns:a16="http://schemas.microsoft.com/office/drawing/2014/main" id="{B006DA99-1577-A411-851F-42E2FAA7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  <p:graphicFrame>
        <p:nvGraphicFramePr>
          <p:cNvPr id="9" name="Plassholder for innhold 2">
            <a:extLst>
              <a:ext uri="{FF2B5EF4-FFF2-40B4-BE49-F238E27FC236}">
                <a16:creationId xmlns:a16="http://schemas.microsoft.com/office/drawing/2014/main" id="{6A9A54E6-0A0C-F7B3-6CD2-1E3821CC5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4162" y="3154023"/>
          <a:ext cx="7969542" cy="315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17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5E49D-BD2B-45AD-8886-A2713B32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34225"/>
            <a:ext cx="5291663" cy="1359015"/>
          </a:xfrm>
        </p:spPr>
        <p:txBody>
          <a:bodyPr anchor="b">
            <a:normAutofit/>
          </a:bodyPr>
          <a:lstStyle/>
          <a:p>
            <a:pPr algn="ctr"/>
            <a:r>
              <a:rPr lang="nb-NO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Prosjektets fase </a:t>
            </a: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2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2023</a:t>
            </a:r>
            <a:endParaRPr lang="nb-NO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Bilde 6" descr="Et bilde som inneholder himmel, sky, utendørs, grotte&#10;&#10;Automatisk generert beskrivelse">
            <a:extLst>
              <a:ext uri="{FF2B5EF4-FFF2-40B4-BE49-F238E27FC236}">
                <a16:creationId xmlns:a16="http://schemas.microsoft.com/office/drawing/2014/main" id="{A3C482C5-F124-D36C-5A11-41139449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r="-1" b="877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76F642-FA51-404D-8895-D48C2A52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493240"/>
            <a:ext cx="5469467" cy="46810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Videreføre, justere og etter hvert fullføre, pågående prosjekter i prosjektet, blant annet: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kommunale planer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samferdsel,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boligutvikling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næringsutvikling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bolyst og bli-lyst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kommunikasjon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ulike samarbeidsformer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10-faktor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Innlemme arbeidet i den langsiktige kommuneplanleggingen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Erfaringskonferansen</a:t>
            </a:r>
          </a:p>
        </p:txBody>
      </p:sp>
      <p:pic>
        <p:nvPicPr>
          <p:cNvPr id="4" name="Bilde 3" descr="Et bilde som inneholder fugl, logo, nebb, clip art&#10;&#10;Automatisk generert beskrivelse">
            <a:extLst>
              <a:ext uri="{FF2B5EF4-FFF2-40B4-BE49-F238E27FC236}">
                <a16:creationId xmlns:a16="http://schemas.microsoft.com/office/drawing/2014/main" id="{2790786F-A7FD-4B8D-8343-294C948CD1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49" y="6061075"/>
            <a:ext cx="9334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7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1" name="Rectangle 127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5ADDDF8-24DC-4EFD-A11E-0FC0F5416DAE}"/>
              </a:ext>
            </a:extLst>
          </p:cNvPr>
          <p:cNvSpPr/>
          <p:nvPr/>
        </p:nvSpPr>
        <p:spPr>
          <a:xfrm>
            <a:off x="436228" y="444617"/>
            <a:ext cx="6542421" cy="55640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72" name="Group 1275">
            <a:extLst>
              <a:ext uri="{FF2B5EF4-FFF2-40B4-BE49-F238E27FC236}">
                <a16:creationId xmlns:a16="http://schemas.microsoft.com/office/drawing/2014/main" id="{93CBDBE1-B300-4C21-9F06-E127BB316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77" name="Group 1276">
              <a:extLst>
                <a:ext uri="{FF2B5EF4-FFF2-40B4-BE49-F238E27FC236}">
                  <a16:creationId xmlns:a16="http://schemas.microsoft.com/office/drawing/2014/main" id="{4EBCA523-1BD1-4D5D-B427-8C329C4EE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A049276B-6C4C-4A4E-AF63-6A54348B5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9326F8B1-A013-4590-B8BA-A294E3B9B1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3" name="Group 1277">
              <a:extLst>
                <a:ext uri="{FF2B5EF4-FFF2-40B4-BE49-F238E27FC236}">
                  <a16:creationId xmlns:a16="http://schemas.microsoft.com/office/drawing/2014/main" id="{49A2027A-1422-4C0B-B855-07B9F92A7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25FD7551-23BB-489D-B839-1F9B49FFE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5" name="Freeform: Shape 1279">
                <a:extLst>
                  <a:ext uri="{FF2B5EF4-FFF2-40B4-BE49-F238E27FC236}">
                    <a16:creationId xmlns:a16="http://schemas.microsoft.com/office/drawing/2014/main" id="{1DDEA6D9-5283-4A19-B6BE-898029BCC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Bilde 2">
            <a:extLst>
              <a:ext uri="{FF2B5EF4-FFF2-40B4-BE49-F238E27FC236}">
                <a16:creationId xmlns:a16="http://schemas.microsoft.com/office/drawing/2014/main" id="{823F5D62-5B77-A9E2-CB8F-69A432D6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823" y="1206000"/>
            <a:ext cx="1138804" cy="1422000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A3FC608-C35F-913B-A673-828DCD545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823" y="2718000"/>
            <a:ext cx="1138804" cy="1422000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35EC70F-930F-F277-1768-59C35C115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823" y="4230000"/>
            <a:ext cx="1138804" cy="1422000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ECF4259-EEEF-6E8B-92B2-D61173780294}"/>
              </a:ext>
            </a:extLst>
          </p:cNvPr>
          <p:cNvSpPr txBox="1"/>
          <p:nvPr/>
        </p:nvSpPr>
        <p:spPr>
          <a:xfrm>
            <a:off x="318781" y="369000"/>
            <a:ext cx="7088698" cy="63876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11.30 Lunsj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12.30 Åpning v/leder av styringsgruppen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Ordførerne forteller om Øykommuneprosjektets betydning for egen kommune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13.30 Pause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13.45 Samarbeidsmuligheter - Hvilke anbefalinger gis fra Generalistkommuneutvalget v/ Tom Cato Karlsen, leder av utvalget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14.30 Små kommuner – robuste grep v/ Geir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Vinsand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NIVI analyse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15.00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Dialog rundt bordene. Små kommuner – robuste grep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15.30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Pause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15.45 Unges muligheter v/ Ronny Olsen, NFK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16.35 Pause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16.45 Boligmuligheter - Fortelling fra Træna - hvordan utvikle attraktiv mikrourbanitet? v/ Moa Bjørnsson, stedsutvikler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17.30 Avslutning første dag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19.00 Aperitiff Beddingen kulturhus 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19.30 Middag Beddingen kulturhus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9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7" name="Rectangle 1286">
            <a:extLst>
              <a:ext uri="{FF2B5EF4-FFF2-40B4-BE49-F238E27FC236}">
                <a16:creationId xmlns:a16="http://schemas.microsoft.com/office/drawing/2014/main" id="{E3AF5D38-FFEB-42F9-A0FC-37D8A54F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9" name="Group 1288">
            <a:extLst>
              <a:ext uri="{FF2B5EF4-FFF2-40B4-BE49-F238E27FC236}">
                <a16:creationId xmlns:a16="http://schemas.microsoft.com/office/drawing/2014/main" id="{A18E8AF0-57F3-4E67-AB90-C8DAC713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90" name="Group 1289">
              <a:extLst>
                <a:ext uri="{FF2B5EF4-FFF2-40B4-BE49-F238E27FC236}">
                  <a16:creationId xmlns:a16="http://schemas.microsoft.com/office/drawing/2014/main" id="{CD060FA9-04BB-4F42-A882-44481795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2499CE50-F6DF-42D1-A1DF-2E014ABF3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5EF919B7-6C5A-40BB-9604-805D6785E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roup 1290">
              <a:extLst>
                <a:ext uri="{FF2B5EF4-FFF2-40B4-BE49-F238E27FC236}">
                  <a16:creationId xmlns:a16="http://schemas.microsoft.com/office/drawing/2014/main" id="{CD2C7F27-09E2-43E0-B571-E95E511F1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92" name="Group 1291">
                <a:extLst>
                  <a:ext uri="{FF2B5EF4-FFF2-40B4-BE49-F238E27FC236}">
                    <a16:creationId xmlns:a16="http://schemas.microsoft.com/office/drawing/2014/main" id="{1A7830C9-FC12-40AB-BF67-9B212AB8F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296" name="Freeform: Shape 1295">
                  <a:extLst>
                    <a:ext uri="{FF2B5EF4-FFF2-40B4-BE49-F238E27FC236}">
                      <a16:creationId xmlns:a16="http://schemas.microsoft.com/office/drawing/2014/main" id="{E5A4A589-E9CA-41F2-A18C-FFC863E70C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7" name="Freeform: Shape 1296">
                  <a:extLst>
                    <a:ext uri="{FF2B5EF4-FFF2-40B4-BE49-F238E27FC236}">
                      <a16:creationId xmlns:a16="http://schemas.microsoft.com/office/drawing/2014/main" id="{E6DFDE1C-EF51-49D2-BA0A-86FBD87F10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3" name="Group 1292">
                <a:extLst>
                  <a:ext uri="{FF2B5EF4-FFF2-40B4-BE49-F238E27FC236}">
                    <a16:creationId xmlns:a16="http://schemas.microsoft.com/office/drawing/2014/main" id="{1F4C4AFE-70BD-4430-9072-3280C18D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94" name="Freeform: Shape 1293">
                  <a:extLst>
                    <a:ext uri="{FF2B5EF4-FFF2-40B4-BE49-F238E27FC236}">
                      <a16:creationId xmlns:a16="http://schemas.microsoft.com/office/drawing/2014/main" id="{C5CE4030-5E8F-4B4E-AA83-2CCC3E7889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5" name="Freeform: Shape 1294">
                  <a:extLst>
                    <a:ext uri="{FF2B5EF4-FFF2-40B4-BE49-F238E27FC236}">
                      <a16:creationId xmlns:a16="http://schemas.microsoft.com/office/drawing/2014/main" id="{80757DC5-5894-4F54-9EB2-2575295701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3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3" name="Bilde 2">
            <a:extLst>
              <a:ext uri="{FF2B5EF4-FFF2-40B4-BE49-F238E27FC236}">
                <a16:creationId xmlns:a16="http://schemas.microsoft.com/office/drawing/2014/main" id="{823F5D62-5B77-A9E2-CB8F-69A432D6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660" y="1026000"/>
            <a:ext cx="1234906" cy="1542000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A3FC608-C35F-913B-A673-828DCD545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660" y="2658000"/>
            <a:ext cx="1234906" cy="1542000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35EC70F-930F-F277-1768-59C35C115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660" y="4290000"/>
            <a:ext cx="1234906" cy="1542000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ECF4259-EEEF-6E8B-92B2-D61173780294}"/>
              </a:ext>
            </a:extLst>
          </p:cNvPr>
          <p:cNvSpPr txBox="1"/>
          <p:nvPr/>
        </p:nvSpPr>
        <p:spPr>
          <a:xfrm>
            <a:off x="4882393" y="444617"/>
            <a:ext cx="7021585" cy="6224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08.30 Boligmuligheter - Hvordan kan vi skape gode felleskap og lokalsamfunn gjennom arkitektur? v/ sivilarkitekt MNAL Gisle Løkken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Erfaringsdeling, spørsmål og kommentarer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09.45 Pause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10.00 Boligmuligheter – hvilke grep tar vi i Stad kommune?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v/ Arild Vonheim, rådgjevar lokal samfunnsutvikling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10.45 Hvordan skaper vi flere og bedre boligmuligheter i vår kommune?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11.30 Lunsj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12.15 Samarbeidsmuligheter – NFK – hvordan vil vi bidra til at små kommuner blir mest mulig robuste kommuner? v/ fylkesråd Linda Helén Haukland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12.30 Unges muligheter - Hvordan samarbeider ungdomsrådene i Lofoten? v/leder av Ungdomsrådet i Røst Linnea Marie Nilsen m fl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 er viktig for de som er unge i Træna, Røst og Værøy? 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deler – hva lærer vi av ungdoms stemmene? Hva gjør vi som fungerer bra for unge i vår kommune – og hva må vi gjøre i framtida? 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Avslutning av konferansen ved leder av styringsgruppen for Øykommuneprosjektet Torild Fogelberg Hansen </a:t>
            </a:r>
          </a:p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14.30 Takk for nå og vel hjem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5ADDDF8-24DC-4EFD-A11E-0FC0F5416DAE}"/>
              </a:ext>
            </a:extLst>
          </p:cNvPr>
          <p:cNvSpPr/>
          <p:nvPr/>
        </p:nvSpPr>
        <p:spPr>
          <a:xfrm>
            <a:off x="436228" y="444617"/>
            <a:ext cx="6542421" cy="55640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56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E1B8F2D0440C4FA4A7E06BE9E2146F" ma:contentTypeVersion="7" ma:contentTypeDescription="Opprett et nytt dokument." ma:contentTypeScope="" ma:versionID="6b17db5be11a96164eb7a6ee71de73a8">
  <xsd:schema xmlns:xsd="http://www.w3.org/2001/XMLSchema" xmlns:xs="http://www.w3.org/2001/XMLSchema" xmlns:p="http://schemas.microsoft.com/office/2006/metadata/properties" xmlns:ns2="0dcb282d-c5a5-4ab7-9149-b2c8c8ae4e28" targetNamespace="http://schemas.microsoft.com/office/2006/metadata/properties" ma:root="true" ma:fieldsID="663101cddbea715ab5f8233df4550c87" ns2:_="">
    <xsd:import namespace="0dcb282d-c5a5-4ab7-9149-b2c8c8ae4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b282d-c5a5-4ab7-9149-b2c8c8ae4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F7D6E-B78A-4645-BB6A-A651639E3CB5}"/>
</file>

<file path=customXml/itemProps2.xml><?xml version="1.0" encoding="utf-8"?>
<ds:datastoreItem xmlns:ds="http://schemas.openxmlformats.org/officeDocument/2006/customXml" ds:itemID="{7BC8FF4A-A91C-456C-AD2D-8CD6B328F285}"/>
</file>

<file path=customXml/itemProps3.xml><?xml version="1.0" encoding="utf-8"?>
<ds:datastoreItem xmlns:ds="http://schemas.openxmlformats.org/officeDocument/2006/customXml" ds:itemID="{19E035DE-3652-4758-98AB-E3AD68604264}"/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650</Words>
  <Application>Microsoft Office PowerPoint</Application>
  <PresentationFormat>Widescreen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Aharoni</vt:lpstr>
      <vt:lpstr>Arial</vt:lpstr>
      <vt:lpstr>Avenir Next LT Pro</vt:lpstr>
      <vt:lpstr>Calibri</vt:lpstr>
      <vt:lpstr>Calibri Light</vt:lpstr>
      <vt:lpstr>Symbol</vt:lpstr>
      <vt:lpstr>Wingdings</vt:lpstr>
      <vt:lpstr>1_Office-tema</vt:lpstr>
      <vt:lpstr>PowerPoint-presentasjon</vt:lpstr>
      <vt:lpstr>Bakgrunn og oppstart</vt:lpstr>
      <vt:lpstr> Oppdraget fra Statsforvalteren</vt:lpstr>
      <vt:lpstr> Forutsetningene</vt:lpstr>
      <vt:lpstr> Prosjektets fase 1 - 2021</vt:lpstr>
      <vt:lpstr> Prosjektets fase 2 2022 </vt:lpstr>
      <vt:lpstr> Prosjektets fase 2 2023</vt:lpstr>
      <vt:lpstr>PowerPoint-presentasjon</vt:lpstr>
      <vt:lpstr>PowerPoint-presentasjon</vt:lpstr>
      <vt:lpstr> Tusen takk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erfaringskonferansen  Små kommuner – robuste grep</dc:title>
  <dc:creator>Åsbjørn Vetti</dc:creator>
  <cp:lastModifiedBy>Åsbjørn Vetti</cp:lastModifiedBy>
  <cp:revision>7</cp:revision>
  <dcterms:created xsi:type="dcterms:W3CDTF">2023-04-14T07:14:39Z</dcterms:created>
  <dcterms:modified xsi:type="dcterms:W3CDTF">2023-06-13T15:53:04Z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0x01010036E1B8F2D0440C4FA4A7E06BE9E2146F</vt:lpwstr>
  </property>
</Properties>
</file>