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BA851E-D634-66BE-C748-98065FAD2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1E45D27-C8CB-F6D4-0F53-EB32A5A6F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0E4F47B-0CCF-DD2B-6303-47EAA6CEE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F039-3B7D-490E-92D9-12009CD2FFB3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32F3603-E26B-069C-946B-22A8F3734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5983DDF-7336-9774-9A96-C800961CA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93D0-CA3E-4808-8159-D3A42AD35A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233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B65544-ACD0-1AA1-C6F2-B2E7FBE0C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074DCF7-F95D-ABEC-EC33-D43308501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7022678-A623-0466-D991-168C94F89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F039-3B7D-490E-92D9-12009CD2FFB3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8599471-C5E6-C923-DC4D-615D1F462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3E4FB52-C88A-431B-678E-37896CB6E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93D0-CA3E-4808-8159-D3A42AD35A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456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0B5FA77-FB68-FEC0-069F-7F5BD04777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B906C62-332D-F3C3-6BA8-17CBC8779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63180AC-A24B-0C92-4FAF-710070502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F039-3B7D-490E-92D9-12009CD2FFB3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F3A0123-CD44-2298-134D-E282AB317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26A33D2-4E9A-62DD-C91C-9173AAE8A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93D0-CA3E-4808-8159-D3A42AD35A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738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595D2C-7746-20C8-02B3-756DB035B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23BD554-3007-88B0-C040-4CD207179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EF6BC92-BD4C-7BFB-886E-A69A1E840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F039-3B7D-490E-92D9-12009CD2FFB3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C9708D8-096F-0629-1EAF-0F2B926D3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A27932-1B6F-18E9-2B21-53AC274C3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93D0-CA3E-4808-8159-D3A42AD35A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96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B52D4D-6463-3E4B-75E1-BEF597DBC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992C5AA-1EE3-0EA6-ABAC-F0018305A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406B64-BBF1-93D5-AB9B-CAE7AAA69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F039-3B7D-490E-92D9-12009CD2FFB3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8B1018-3067-F7D6-9411-5E1C5134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16A6C95-392E-AEB2-F28F-CAF24F92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93D0-CA3E-4808-8159-D3A42AD35A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178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7D1D23-60DD-34B8-EF8D-0A405A1EB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4FCC4CE-C458-64EF-3F26-4C11AAEF79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9A157AE-BAA1-F986-F12A-B2EA31E33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84A4F95-E1D2-8AFA-D768-A20E9958F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F039-3B7D-490E-92D9-12009CD2FFB3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DE4B735-EA0E-CECE-8B99-A93F703D2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0E20253-50EF-825C-AF52-7D5C5BA21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93D0-CA3E-4808-8159-D3A42AD35A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8587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D923FD-5F9C-8A8D-DEB9-E105AD875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384EF8E-9D5A-61B5-D537-A66A39300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E521E6B-A64D-A186-D171-7C2469270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A2ED28D-4916-ABCA-AEE3-8D488B383B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F2B68F6-4F25-C8A7-6F3E-374E5609D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A100D58-9517-05D5-A72F-66C218D37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F039-3B7D-490E-92D9-12009CD2FFB3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4091844-9212-AFE6-0A61-A288C50A2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3F15A9A-9CAB-AC76-6227-08BFC2021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93D0-CA3E-4808-8159-D3A42AD35A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040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09C218-E4E5-578E-4E7F-813FB75BF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8E69EB8-E12F-7D84-44F4-891CFC848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F039-3B7D-490E-92D9-12009CD2FFB3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B33C247-B020-BDE8-0257-245C17663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A3975B7-D61D-D3AB-0405-3233F52D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93D0-CA3E-4808-8159-D3A42AD35A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287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2AB20D3-CF22-3445-B3DC-55ABD6B77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F039-3B7D-490E-92D9-12009CD2FFB3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67530AC-80AC-EA83-1C62-3DF52C78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BB902D6-67CB-E639-E6B8-69236BFC2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93D0-CA3E-4808-8159-D3A42AD35A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090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4032D3-CFA3-37D0-2C05-564D7A204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A617243-12FE-EC25-FD07-C16107342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CA42DF7-EE3B-3E38-5FE1-B3CF43861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7CB26A7-65C9-6C42-EF12-F85DC2A7B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F039-3B7D-490E-92D9-12009CD2FFB3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9B06997-6AC1-7EC4-3860-D7798256A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64371BF-C628-3839-ED85-C4133F8CD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93D0-CA3E-4808-8159-D3A42AD35A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947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11C1A6-AF9E-B557-B82F-56B2818D5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6151392-ACDE-BC91-3697-D1A3D1C0D4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FBF9C02-7A27-2204-BBB2-3E8427CEB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C27E829-4354-0E5A-E564-882E27C2D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F039-3B7D-490E-92D9-12009CD2FFB3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004D513-6111-5E30-CA64-530C063EA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1F9E098-54BB-48D4-F95B-05BFBA52A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93D0-CA3E-4808-8159-D3A42AD35A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009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45895B5-C59B-1C8B-06DD-340F0B22E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9EB8C48-0CDD-1752-DA8B-F43786155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F7DBF02-9A7C-0034-2D5F-C78B68BF0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EF039-3B7D-490E-92D9-12009CD2FFB3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198F870-F595-ECEB-A857-19653778C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CB72E91-D46B-8F0C-03D5-55FFC65283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793D0-CA3E-4808-8159-D3A42AD35A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202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0E786A21-EF00-84DA-AEAB-61DE4B2F7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5745"/>
            <a:ext cx="12192000" cy="440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220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D1A33BB5-85F9-1086-C3E6-4C793F20C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8909"/>
            <a:ext cx="12192000" cy="328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244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E1B8F2D0440C4FA4A7E06BE9E2146F" ma:contentTypeVersion="7" ma:contentTypeDescription="Opprett et nytt dokument." ma:contentTypeScope="" ma:versionID="6b17db5be11a96164eb7a6ee71de73a8">
  <xsd:schema xmlns:xsd="http://www.w3.org/2001/XMLSchema" xmlns:xs="http://www.w3.org/2001/XMLSchema" xmlns:p="http://schemas.microsoft.com/office/2006/metadata/properties" xmlns:ns2="0dcb282d-c5a5-4ab7-9149-b2c8c8ae4e28" targetNamespace="http://schemas.microsoft.com/office/2006/metadata/properties" ma:root="true" ma:fieldsID="663101cddbea715ab5f8233df4550c87" ns2:_="">
    <xsd:import namespace="0dcb282d-c5a5-4ab7-9149-b2c8c8ae4e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b282d-c5a5-4ab7-9149-b2c8c8ae4e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8C18DE-1654-4ADE-AA74-14121A1593BD}"/>
</file>

<file path=customXml/itemProps2.xml><?xml version="1.0" encoding="utf-8"?>
<ds:datastoreItem xmlns:ds="http://schemas.openxmlformats.org/officeDocument/2006/customXml" ds:itemID="{1BCACAE0-EB1C-4A84-8CCA-2DDB437D2138}"/>
</file>

<file path=customXml/itemProps3.xml><?xml version="1.0" encoding="utf-8"?>
<ds:datastoreItem xmlns:ds="http://schemas.openxmlformats.org/officeDocument/2006/customXml" ds:itemID="{915A86E8-4295-4DC5-B77D-0751F8F9992D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Åsbjørn Vetti</dc:creator>
  <cp:lastModifiedBy>Åsbjørn Vetti</cp:lastModifiedBy>
  <cp:revision>2</cp:revision>
  <dcterms:created xsi:type="dcterms:W3CDTF">2023-06-13T19:26:03Z</dcterms:created>
  <dcterms:modified xsi:type="dcterms:W3CDTF">2023-06-13T19:33:53Z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0x01010036E1B8F2D0440C4FA4A7E06BE9E2146F</vt:lpwstr>
  </property>
</Properties>
</file>