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40"/>
  </p:notesMasterIdLst>
  <p:sldIdLst>
    <p:sldId id="2394" r:id="rId3"/>
    <p:sldId id="2395" r:id="rId4"/>
    <p:sldId id="2396" r:id="rId5"/>
    <p:sldId id="257" r:id="rId6"/>
    <p:sldId id="2397" r:id="rId7"/>
    <p:sldId id="2398" r:id="rId8"/>
    <p:sldId id="2399" r:id="rId9"/>
    <p:sldId id="2400" r:id="rId10"/>
    <p:sldId id="2401" r:id="rId11"/>
    <p:sldId id="2402" r:id="rId12"/>
    <p:sldId id="2403" r:id="rId13"/>
    <p:sldId id="2404" r:id="rId14"/>
    <p:sldId id="2405" r:id="rId15"/>
    <p:sldId id="2406" r:id="rId16"/>
    <p:sldId id="2407" r:id="rId17"/>
    <p:sldId id="2408" r:id="rId18"/>
    <p:sldId id="2409" r:id="rId19"/>
    <p:sldId id="2410" r:id="rId20"/>
    <p:sldId id="2411" r:id="rId21"/>
    <p:sldId id="2412" r:id="rId22"/>
    <p:sldId id="2384" r:id="rId23"/>
    <p:sldId id="2385" r:id="rId24"/>
    <p:sldId id="2386" r:id="rId25"/>
    <p:sldId id="2387" r:id="rId26"/>
    <p:sldId id="2388" r:id="rId27"/>
    <p:sldId id="2389" r:id="rId28"/>
    <p:sldId id="2390" r:id="rId29"/>
    <p:sldId id="2391" r:id="rId30"/>
    <p:sldId id="2392" r:id="rId31"/>
    <p:sldId id="2393" r:id="rId32"/>
    <p:sldId id="2377" r:id="rId33"/>
    <p:sldId id="2378" r:id="rId34"/>
    <p:sldId id="2379" r:id="rId35"/>
    <p:sldId id="2380" r:id="rId36"/>
    <p:sldId id="2381" r:id="rId37"/>
    <p:sldId id="2382" r:id="rId38"/>
    <p:sldId id="2383" r:id="rId3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ys stil 1 – utheving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7" autoAdjust="0"/>
    <p:restoredTop sz="79436" autoAdjust="0"/>
  </p:normalViewPr>
  <p:slideViewPr>
    <p:cSldViewPr snapToGrid="0">
      <p:cViewPr varScale="1">
        <p:scale>
          <a:sx n="90" d="100"/>
          <a:sy n="90" d="100"/>
        </p:scale>
        <p:origin x="1392" y="96"/>
      </p:cViewPr>
      <p:guideLst/>
    </p:cSldViewPr>
  </p:slideViewPr>
  <p:notesTextViewPr>
    <p:cViewPr>
      <p:scale>
        <a:sx n="232" d="100"/>
        <a:sy n="232" d="100"/>
      </p:scale>
      <p:origin x="0" y="0"/>
    </p:cViewPr>
  </p:notesTextViewPr>
  <p:sorterViewPr>
    <p:cViewPr>
      <p:scale>
        <a:sx n="100" d="100"/>
        <a:sy n="100" d="100"/>
      </p:scale>
      <p:origin x="0" y="-62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47"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48" Type="http://schemas.openxmlformats.org/officeDocument/2006/relationships/customXml" Target="../customXml/item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ustomXml" Target="../customXml/item1.xml"/><Relationship Id="rId20" Type="http://schemas.openxmlformats.org/officeDocument/2006/relationships/slide" Target="slides/slide18.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Åsbjørn Vetti" userId="9f681607-eabc-459e-8453-95833078fb3f" providerId="ADAL" clId="{62DC2DCD-AB67-4197-8101-D9E1E03CDF91}"/>
    <pc:docChg chg="delSld delMainMaster">
      <pc:chgData name="Åsbjørn Vetti" userId="9f681607-eabc-459e-8453-95833078fb3f" providerId="ADAL" clId="{62DC2DCD-AB67-4197-8101-D9E1E03CDF91}" dt="2023-06-13T16:00:36.570" v="1" actId="47"/>
      <pc:docMkLst>
        <pc:docMk/>
      </pc:docMkLst>
      <pc:sldChg chg="del">
        <pc:chgData name="Åsbjørn Vetti" userId="9f681607-eabc-459e-8453-95833078fb3f" providerId="ADAL" clId="{62DC2DCD-AB67-4197-8101-D9E1E03CDF91}" dt="2023-06-13T16:00:32.778" v="0" actId="47"/>
        <pc:sldMkLst>
          <pc:docMk/>
          <pc:sldMk cId="810151901" sldId="256"/>
        </pc:sldMkLst>
      </pc:sldChg>
      <pc:sldChg chg="del">
        <pc:chgData name="Åsbjørn Vetti" userId="9f681607-eabc-459e-8453-95833078fb3f" providerId="ADAL" clId="{62DC2DCD-AB67-4197-8101-D9E1E03CDF91}" dt="2023-06-13T16:00:32.778" v="0" actId="47"/>
        <pc:sldMkLst>
          <pc:docMk/>
          <pc:sldMk cId="558196101" sldId="259"/>
        </pc:sldMkLst>
      </pc:sldChg>
      <pc:sldChg chg="del">
        <pc:chgData name="Åsbjørn Vetti" userId="9f681607-eabc-459e-8453-95833078fb3f" providerId="ADAL" clId="{62DC2DCD-AB67-4197-8101-D9E1E03CDF91}" dt="2023-06-13T16:00:32.778" v="0" actId="47"/>
        <pc:sldMkLst>
          <pc:docMk/>
          <pc:sldMk cId="1403831695" sldId="260"/>
        </pc:sldMkLst>
      </pc:sldChg>
      <pc:sldChg chg="del">
        <pc:chgData name="Åsbjørn Vetti" userId="9f681607-eabc-459e-8453-95833078fb3f" providerId="ADAL" clId="{62DC2DCD-AB67-4197-8101-D9E1E03CDF91}" dt="2023-06-13T16:00:32.778" v="0" actId="47"/>
        <pc:sldMkLst>
          <pc:docMk/>
          <pc:sldMk cId="2425755417" sldId="261"/>
        </pc:sldMkLst>
      </pc:sldChg>
      <pc:sldChg chg="del">
        <pc:chgData name="Åsbjørn Vetti" userId="9f681607-eabc-459e-8453-95833078fb3f" providerId="ADAL" clId="{62DC2DCD-AB67-4197-8101-D9E1E03CDF91}" dt="2023-06-13T16:00:32.778" v="0" actId="47"/>
        <pc:sldMkLst>
          <pc:docMk/>
          <pc:sldMk cId="2320036099" sldId="262"/>
        </pc:sldMkLst>
      </pc:sldChg>
      <pc:sldChg chg="del">
        <pc:chgData name="Åsbjørn Vetti" userId="9f681607-eabc-459e-8453-95833078fb3f" providerId="ADAL" clId="{62DC2DCD-AB67-4197-8101-D9E1E03CDF91}" dt="2023-06-13T16:00:32.778" v="0" actId="47"/>
        <pc:sldMkLst>
          <pc:docMk/>
          <pc:sldMk cId="2633955877" sldId="264"/>
        </pc:sldMkLst>
      </pc:sldChg>
      <pc:sldChg chg="del">
        <pc:chgData name="Åsbjørn Vetti" userId="9f681607-eabc-459e-8453-95833078fb3f" providerId="ADAL" clId="{62DC2DCD-AB67-4197-8101-D9E1E03CDF91}" dt="2023-06-13T16:00:32.778" v="0" actId="47"/>
        <pc:sldMkLst>
          <pc:docMk/>
          <pc:sldMk cId="2115541812" sldId="265"/>
        </pc:sldMkLst>
      </pc:sldChg>
      <pc:sldChg chg="del">
        <pc:chgData name="Åsbjørn Vetti" userId="9f681607-eabc-459e-8453-95833078fb3f" providerId="ADAL" clId="{62DC2DCD-AB67-4197-8101-D9E1E03CDF91}" dt="2023-06-13T16:00:32.778" v="0" actId="47"/>
        <pc:sldMkLst>
          <pc:docMk/>
          <pc:sldMk cId="895036531" sldId="266"/>
        </pc:sldMkLst>
      </pc:sldChg>
      <pc:sldChg chg="del">
        <pc:chgData name="Åsbjørn Vetti" userId="9f681607-eabc-459e-8453-95833078fb3f" providerId="ADAL" clId="{62DC2DCD-AB67-4197-8101-D9E1E03CDF91}" dt="2023-06-13T16:00:32.778" v="0" actId="47"/>
        <pc:sldMkLst>
          <pc:docMk/>
          <pc:sldMk cId="3047653214" sldId="267"/>
        </pc:sldMkLst>
      </pc:sldChg>
      <pc:sldChg chg="del">
        <pc:chgData name="Åsbjørn Vetti" userId="9f681607-eabc-459e-8453-95833078fb3f" providerId="ADAL" clId="{62DC2DCD-AB67-4197-8101-D9E1E03CDF91}" dt="2023-06-13T16:00:32.778" v="0" actId="47"/>
        <pc:sldMkLst>
          <pc:docMk/>
          <pc:sldMk cId="789513317" sldId="268"/>
        </pc:sldMkLst>
      </pc:sldChg>
      <pc:sldChg chg="del">
        <pc:chgData name="Åsbjørn Vetti" userId="9f681607-eabc-459e-8453-95833078fb3f" providerId="ADAL" clId="{62DC2DCD-AB67-4197-8101-D9E1E03CDF91}" dt="2023-06-13T16:00:32.778" v="0" actId="47"/>
        <pc:sldMkLst>
          <pc:docMk/>
          <pc:sldMk cId="2232484834" sldId="269"/>
        </pc:sldMkLst>
      </pc:sldChg>
      <pc:sldChg chg="del">
        <pc:chgData name="Åsbjørn Vetti" userId="9f681607-eabc-459e-8453-95833078fb3f" providerId="ADAL" clId="{62DC2DCD-AB67-4197-8101-D9E1E03CDF91}" dt="2023-06-13T16:00:32.778" v="0" actId="47"/>
        <pc:sldMkLst>
          <pc:docMk/>
          <pc:sldMk cId="613324191" sldId="271"/>
        </pc:sldMkLst>
      </pc:sldChg>
      <pc:sldChg chg="del">
        <pc:chgData name="Åsbjørn Vetti" userId="9f681607-eabc-459e-8453-95833078fb3f" providerId="ADAL" clId="{62DC2DCD-AB67-4197-8101-D9E1E03CDF91}" dt="2023-06-13T16:00:32.778" v="0" actId="47"/>
        <pc:sldMkLst>
          <pc:docMk/>
          <pc:sldMk cId="3675559598" sldId="272"/>
        </pc:sldMkLst>
      </pc:sldChg>
      <pc:sldChg chg="del">
        <pc:chgData name="Åsbjørn Vetti" userId="9f681607-eabc-459e-8453-95833078fb3f" providerId="ADAL" clId="{62DC2DCD-AB67-4197-8101-D9E1E03CDF91}" dt="2023-06-13T16:00:32.778" v="0" actId="47"/>
        <pc:sldMkLst>
          <pc:docMk/>
          <pc:sldMk cId="126675034" sldId="274"/>
        </pc:sldMkLst>
      </pc:sldChg>
      <pc:sldChg chg="del">
        <pc:chgData name="Åsbjørn Vetti" userId="9f681607-eabc-459e-8453-95833078fb3f" providerId="ADAL" clId="{62DC2DCD-AB67-4197-8101-D9E1E03CDF91}" dt="2023-06-13T16:00:32.778" v="0" actId="47"/>
        <pc:sldMkLst>
          <pc:docMk/>
          <pc:sldMk cId="2254908477" sldId="275"/>
        </pc:sldMkLst>
      </pc:sldChg>
      <pc:sldChg chg="del">
        <pc:chgData name="Åsbjørn Vetti" userId="9f681607-eabc-459e-8453-95833078fb3f" providerId="ADAL" clId="{62DC2DCD-AB67-4197-8101-D9E1E03CDF91}" dt="2023-06-13T16:00:32.778" v="0" actId="47"/>
        <pc:sldMkLst>
          <pc:docMk/>
          <pc:sldMk cId="69521150" sldId="276"/>
        </pc:sldMkLst>
      </pc:sldChg>
      <pc:sldChg chg="del">
        <pc:chgData name="Åsbjørn Vetti" userId="9f681607-eabc-459e-8453-95833078fb3f" providerId="ADAL" clId="{62DC2DCD-AB67-4197-8101-D9E1E03CDF91}" dt="2023-06-13T16:00:32.778" v="0" actId="47"/>
        <pc:sldMkLst>
          <pc:docMk/>
          <pc:sldMk cId="3880232598" sldId="277"/>
        </pc:sldMkLst>
      </pc:sldChg>
      <pc:sldChg chg="del">
        <pc:chgData name="Åsbjørn Vetti" userId="9f681607-eabc-459e-8453-95833078fb3f" providerId="ADAL" clId="{62DC2DCD-AB67-4197-8101-D9E1E03CDF91}" dt="2023-06-13T16:00:32.778" v="0" actId="47"/>
        <pc:sldMkLst>
          <pc:docMk/>
          <pc:sldMk cId="3043576495" sldId="278"/>
        </pc:sldMkLst>
      </pc:sldChg>
      <pc:sldChg chg="del">
        <pc:chgData name="Åsbjørn Vetti" userId="9f681607-eabc-459e-8453-95833078fb3f" providerId="ADAL" clId="{62DC2DCD-AB67-4197-8101-D9E1E03CDF91}" dt="2023-06-13T16:00:32.778" v="0" actId="47"/>
        <pc:sldMkLst>
          <pc:docMk/>
          <pc:sldMk cId="727622751" sldId="279"/>
        </pc:sldMkLst>
      </pc:sldChg>
      <pc:sldChg chg="del">
        <pc:chgData name="Åsbjørn Vetti" userId="9f681607-eabc-459e-8453-95833078fb3f" providerId="ADAL" clId="{62DC2DCD-AB67-4197-8101-D9E1E03CDF91}" dt="2023-06-13T16:00:32.778" v="0" actId="47"/>
        <pc:sldMkLst>
          <pc:docMk/>
          <pc:sldMk cId="1522358224" sldId="280"/>
        </pc:sldMkLst>
      </pc:sldChg>
      <pc:sldChg chg="del">
        <pc:chgData name="Åsbjørn Vetti" userId="9f681607-eabc-459e-8453-95833078fb3f" providerId="ADAL" clId="{62DC2DCD-AB67-4197-8101-D9E1E03CDF91}" dt="2023-06-13T16:00:32.778" v="0" actId="47"/>
        <pc:sldMkLst>
          <pc:docMk/>
          <pc:sldMk cId="4150090346" sldId="281"/>
        </pc:sldMkLst>
      </pc:sldChg>
      <pc:sldChg chg="del">
        <pc:chgData name="Åsbjørn Vetti" userId="9f681607-eabc-459e-8453-95833078fb3f" providerId="ADAL" clId="{62DC2DCD-AB67-4197-8101-D9E1E03CDF91}" dt="2023-06-13T16:00:32.778" v="0" actId="47"/>
        <pc:sldMkLst>
          <pc:docMk/>
          <pc:sldMk cId="656656932" sldId="1105"/>
        </pc:sldMkLst>
      </pc:sldChg>
      <pc:sldChg chg="del">
        <pc:chgData name="Åsbjørn Vetti" userId="9f681607-eabc-459e-8453-95833078fb3f" providerId="ADAL" clId="{62DC2DCD-AB67-4197-8101-D9E1E03CDF91}" dt="2023-06-13T16:00:32.778" v="0" actId="47"/>
        <pc:sldMkLst>
          <pc:docMk/>
          <pc:sldMk cId="725009930" sldId="2114"/>
        </pc:sldMkLst>
      </pc:sldChg>
      <pc:sldChg chg="del">
        <pc:chgData name="Åsbjørn Vetti" userId="9f681607-eabc-459e-8453-95833078fb3f" providerId="ADAL" clId="{62DC2DCD-AB67-4197-8101-D9E1E03CDF91}" dt="2023-06-13T16:00:32.778" v="0" actId="47"/>
        <pc:sldMkLst>
          <pc:docMk/>
          <pc:sldMk cId="3738104674" sldId="2144"/>
        </pc:sldMkLst>
      </pc:sldChg>
      <pc:sldChg chg="del">
        <pc:chgData name="Åsbjørn Vetti" userId="9f681607-eabc-459e-8453-95833078fb3f" providerId="ADAL" clId="{62DC2DCD-AB67-4197-8101-D9E1E03CDF91}" dt="2023-06-13T16:00:32.778" v="0" actId="47"/>
        <pc:sldMkLst>
          <pc:docMk/>
          <pc:sldMk cId="808217454" sldId="2146"/>
        </pc:sldMkLst>
      </pc:sldChg>
      <pc:sldChg chg="del">
        <pc:chgData name="Åsbjørn Vetti" userId="9f681607-eabc-459e-8453-95833078fb3f" providerId="ADAL" clId="{62DC2DCD-AB67-4197-8101-D9E1E03CDF91}" dt="2023-06-13T16:00:32.778" v="0" actId="47"/>
        <pc:sldMkLst>
          <pc:docMk/>
          <pc:sldMk cId="109192859" sldId="2147"/>
        </pc:sldMkLst>
      </pc:sldChg>
      <pc:sldChg chg="del">
        <pc:chgData name="Åsbjørn Vetti" userId="9f681607-eabc-459e-8453-95833078fb3f" providerId="ADAL" clId="{62DC2DCD-AB67-4197-8101-D9E1E03CDF91}" dt="2023-06-13T16:00:32.778" v="0" actId="47"/>
        <pc:sldMkLst>
          <pc:docMk/>
          <pc:sldMk cId="562862815" sldId="2353"/>
        </pc:sldMkLst>
      </pc:sldChg>
      <pc:sldChg chg="del">
        <pc:chgData name="Åsbjørn Vetti" userId="9f681607-eabc-459e-8453-95833078fb3f" providerId="ADAL" clId="{62DC2DCD-AB67-4197-8101-D9E1E03CDF91}" dt="2023-06-13T16:00:32.778" v="0" actId="47"/>
        <pc:sldMkLst>
          <pc:docMk/>
          <pc:sldMk cId="1520876349" sldId="2354"/>
        </pc:sldMkLst>
      </pc:sldChg>
      <pc:sldChg chg="del">
        <pc:chgData name="Åsbjørn Vetti" userId="9f681607-eabc-459e-8453-95833078fb3f" providerId="ADAL" clId="{62DC2DCD-AB67-4197-8101-D9E1E03CDF91}" dt="2023-06-13T16:00:32.778" v="0" actId="47"/>
        <pc:sldMkLst>
          <pc:docMk/>
          <pc:sldMk cId="2787420822" sldId="2360"/>
        </pc:sldMkLst>
      </pc:sldChg>
      <pc:sldChg chg="del">
        <pc:chgData name="Åsbjørn Vetti" userId="9f681607-eabc-459e-8453-95833078fb3f" providerId="ADAL" clId="{62DC2DCD-AB67-4197-8101-D9E1E03CDF91}" dt="2023-06-13T16:00:32.778" v="0" actId="47"/>
        <pc:sldMkLst>
          <pc:docMk/>
          <pc:sldMk cId="2978262402" sldId="2367"/>
        </pc:sldMkLst>
      </pc:sldChg>
      <pc:sldChg chg="del">
        <pc:chgData name="Åsbjørn Vetti" userId="9f681607-eabc-459e-8453-95833078fb3f" providerId="ADAL" clId="{62DC2DCD-AB67-4197-8101-D9E1E03CDF91}" dt="2023-06-13T16:00:32.778" v="0" actId="47"/>
        <pc:sldMkLst>
          <pc:docMk/>
          <pc:sldMk cId="492528890" sldId="2371"/>
        </pc:sldMkLst>
      </pc:sldChg>
      <pc:sldChg chg="del">
        <pc:chgData name="Åsbjørn Vetti" userId="9f681607-eabc-459e-8453-95833078fb3f" providerId="ADAL" clId="{62DC2DCD-AB67-4197-8101-D9E1E03CDF91}" dt="2023-06-13T16:00:32.778" v="0" actId="47"/>
        <pc:sldMkLst>
          <pc:docMk/>
          <pc:sldMk cId="413753617" sldId="2372"/>
        </pc:sldMkLst>
      </pc:sldChg>
      <pc:sldChg chg="del">
        <pc:chgData name="Åsbjørn Vetti" userId="9f681607-eabc-459e-8453-95833078fb3f" providerId="ADAL" clId="{62DC2DCD-AB67-4197-8101-D9E1E03CDF91}" dt="2023-06-13T16:00:32.778" v="0" actId="47"/>
        <pc:sldMkLst>
          <pc:docMk/>
          <pc:sldMk cId="1761507490" sldId="2374"/>
        </pc:sldMkLst>
      </pc:sldChg>
      <pc:sldChg chg="del">
        <pc:chgData name="Åsbjørn Vetti" userId="9f681607-eabc-459e-8453-95833078fb3f" providerId="ADAL" clId="{62DC2DCD-AB67-4197-8101-D9E1E03CDF91}" dt="2023-06-13T16:00:32.778" v="0" actId="47"/>
        <pc:sldMkLst>
          <pc:docMk/>
          <pc:sldMk cId="544833212" sldId="2375"/>
        </pc:sldMkLst>
      </pc:sldChg>
      <pc:sldChg chg="del">
        <pc:chgData name="Åsbjørn Vetti" userId="9f681607-eabc-459e-8453-95833078fb3f" providerId="ADAL" clId="{62DC2DCD-AB67-4197-8101-D9E1E03CDF91}" dt="2023-06-13T16:00:32.778" v="0" actId="47"/>
        <pc:sldMkLst>
          <pc:docMk/>
          <pc:sldMk cId="4060342943" sldId="2376"/>
        </pc:sldMkLst>
      </pc:sldChg>
      <pc:sldChg chg="del">
        <pc:chgData name="Åsbjørn Vetti" userId="9f681607-eabc-459e-8453-95833078fb3f" providerId="ADAL" clId="{62DC2DCD-AB67-4197-8101-D9E1E03CDF91}" dt="2023-06-13T16:00:32.778" v="0" actId="47"/>
        <pc:sldMkLst>
          <pc:docMk/>
          <pc:sldMk cId="4025997956" sldId="2413"/>
        </pc:sldMkLst>
      </pc:sldChg>
      <pc:sldChg chg="del">
        <pc:chgData name="Åsbjørn Vetti" userId="9f681607-eabc-459e-8453-95833078fb3f" providerId="ADAL" clId="{62DC2DCD-AB67-4197-8101-D9E1E03CDF91}" dt="2023-06-13T16:00:32.778" v="0" actId="47"/>
        <pc:sldMkLst>
          <pc:docMk/>
          <pc:sldMk cId="1740264089" sldId="2414"/>
        </pc:sldMkLst>
      </pc:sldChg>
      <pc:sldChg chg="del">
        <pc:chgData name="Åsbjørn Vetti" userId="9f681607-eabc-459e-8453-95833078fb3f" providerId="ADAL" clId="{62DC2DCD-AB67-4197-8101-D9E1E03CDF91}" dt="2023-06-13T16:00:32.778" v="0" actId="47"/>
        <pc:sldMkLst>
          <pc:docMk/>
          <pc:sldMk cId="2390771728" sldId="2415"/>
        </pc:sldMkLst>
      </pc:sldChg>
      <pc:sldChg chg="del">
        <pc:chgData name="Åsbjørn Vetti" userId="9f681607-eabc-459e-8453-95833078fb3f" providerId="ADAL" clId="{62DC2DCD-AB67-4197-8101-D9E1E03CDF91}" dt="2023-06-13T16:00:32.778" v="0" actId="47"/>
        <pc:sldMkLst>
          <pc:docMk/>
          <pc:sldMk cId="40701352" sldId="2416"/>
        </pc:sldMkLst>
      </pc:sldChg>
      <pc:sldChg chg="del">
        <pc:chgData name="Åsbjørn Vetti" userId="9f681607-eabc-459e-8453-95833078fb3f" providerId="ADAL" clId="{62DC2DCD-AB67-4197-8101-D9E1E03CDF91}" dt="2023-06-13T16:00:32.778" v="0" actId="47"/>
        <pc:sldMkLst>
          <pc:docMk/>
          <pc:sldMk cId="1683165749" sldId="2417"/>
        </pc:sldMkLst>
      </pc:sldChg>
      <pc:sldChg chg="del">
        <pc:chgData name="Åsbjørn Vetti" userId="9f681607-eabc-459e-8453-95833078fb3f" providerId="ADAL" clId="{62DC2DCD-AB67-4197-8101-D9E1E03CDF91}" dt="2023-06-13T16:00:32.778" v="0" actId="47"/>
        <pc:sldMkLst>
          <pc:docMk/>
          <pc:sldMk cId="1529270818" sldId="2419"/>
        </pc:sldMkLst>
      </pc:sldChg>
      <pc:sldChg chg="del">
        <pc:chgData name="Åsbjørn Vetti" userId="9f681607-eabc-459e-8453-95833078fb3f" providerId="ADAL" clId="{62DC2DCD-AB67-4197-8101-D9E1E03CDF91}" dt="2023-06-13T16:00:32.778" v="0" actId="47"/>
        <pc:sldMkLst>
          <pc:docMk/>
          <pc:sldMk cId="3665944027" sldId="2420"/>
        </pc:sldMkLst>
      </pc:sldChg>
      <pc:sldChg chg="del">
        <pc:chgData name="Åsbjørn Vetti" userId="9f681607-eabc-459e-8453-95833078fb3f" providerId="ADAL" clId="{62DC2DCD-AB67-4197-8101-D9E1E03CDF91}" dt="2023-06-13T16:00:32.778" v="0" actId="47"/>
        <pc:sldMkLst>
          <pc:docMk/>
          <pc:sldMk cId="2830685296" sldId="2421"/>
        </pc:sldMkLst>
      </pc:sldChg>
      <pc:sldChg chg="del">
        <pc:chgData name="Åsbjørn Vetti" userId="9f681607-eabc-459e-8453-95833078fb3f" providerId="ADAL" clId="{62DC2DCD-AB67-4197-8101-D9E1E03CDF91}" dt="2023-06-13T16:00:32.778" v="0" actId="47"/>
        <pc:sldMkLst>
          <pc:docMk/>
          <pc:sldMk cId="1265479682" sldId="2422"/>
        </pc:sldMkLst>
      </pc:sldChg>
      <pc:sldChg chg="del">
        <pc:chgData name="Åsbjørn Vetti" userId="9f681607-eabc-459e-8453-95833078fb3f" providerId="ADAL" clId="{62DC2DCD-AB67-4197-8101-D9E1E03CDF91}" dt="2023-06-13T16:00:32.778" v="0" actId="47"/>
        <pc:sldMkLst>
          <pc:docMk/>
          <pc:sldMk cId="2874834662" sldId="2423"/>
        </pc:sldMkLst>
      </pc:sldChg>
      <pc:sldChg chg="del">
        <pc:chgData name="Åsbjørn Vetti" userId="9f681607-eabc-459e-8453-95833078fb3f" providerId="ADAL" clId="{62DC2DCD-AB67-4197-8101-D9E1E03CDF91}" dt="2023-06-13T16:00:32.778" v="0" actId="47"/>
        <pc:sldMkLst>
          <pc:docMk/>
          <pc:sldMk cId="4045535705" sldId="2424"/>
        </pc:sldMkLst>
      </pc:sldChg>
      <pc:sldChg chg="del">
        <pc:chgData name="Åsbjørn Vetti" userId="9f681607-eabc-459e-8453-95833078fb3f" providerId="ADAL" clId="{62DC2DCD-AB67-4197-8101-D9E1E03CDF91}" dt="2023-06-13T16:00:32.778" v="0" actId="47"/>
        <pc:sldMkLst>
          <pc:docMk/>
          <pc:sldMk cId="174077266" sldId="2425"/>
        </pc:sldMkLst>
      </pc:sldChg>
      <pc:sldChg chg="del">
        <pc:chgData name="Åsbjørn Vetti" userId="9f681607-eabc-459e-8453-95833078fb3f" providerId="ADAL" clId="{62DC2DCD-AB67-4197-8101-D9E1E03CDF91}" dt="2023-06-13T16:00:32.778" v="0" actId="47"/>
        <pc:sldMkLst>
          <pc:docMk/>
          <pc:sldMk cId="1182954222" sldId="2426"/>
        </pc:sldMkLst>
      </pc:sldChg>
      <pc:sldChg chg="del">
        <pc:chgData name="Åsbjørn Vetti" userId="9f681607-eabc-459e-8453-95833078fb3f" providerId="ADAL" clId="{62DC2DCD-AB67-4197-8101-D9E1E03CDF91}" dt="2023-06-13T16:00:32.778" v="0" actId="47"/>
        <pc:sldMkLst>
          <pc:docMk/>
          <pc:sldMk cId="543906431" sldId="2428"/>
        </pc:sldMkLst>
      </pc:sldChg>
      <pc:sldChg chg="del">
        <pc:chgData name="Åsbjørn Vetti" userId="9f681607-eabc-459e-8453-95833078fb3f" providerId="ADAL" clId="{62DC2DCD-AB67-4197-8101-D9E1E03CDF91}" dt="2023-06-13T16:00:32.778" v="0" actId="47"/>
        <pc:sldMkLst>
          <pc:docMk/>
          <pc:sldMk cId="908139174" sldId="2429"/>
        </pc:sldMkLst>
      </pc:sldChg>
      <pc:sldChg chg="del">
        <pc:chgData name="Åsbjørn Vetti" userId="9f681607-eabc-459e-8453-95833078fb3f" providerId="ADAL" clId="{62DC2DCD-AB67-4197-8101-D9E1E03CDF91}" dt="2023-06-13T16:00:36.570" v="1" actId="47"/>
        <pc:sldMkLst>
          <pc:docMk/>
          <pc:sldMk cId="2552171271" sldId="2430"/>
        </pc:sldMkLst>
      </pc:sldChg>
      <pc:sldChg chg="del">
        <pc:chgData name="Åsbjørn Vetti" userId="9f681607-eabc-459e-8453-95833078fb3f" providerId="ADAL" clId="{62DC2DCD-AB67-4197-8101-D9E1E03CDF91}" dt="2023-06-13T16:00:32.778" v="0" actId="47"/>
        <pc:sldMkLst>
          <pc:docMk/>
          <pc:sldMk cId="578972155" sldId="2431"/>
        </pc:sldMkLst>
      </pc:sldChg>
      <pc:sldChg chg="del">
        <pc:chgData name="Åsbjørn Vetti" userId="9f681607-eabc-459e-8453-95833078fb3f" providerId="ADAL" clId="{62DC2DCD-AB67-4197-8101-D9E1E03CDF91}" dt="2023-06-13T16:00:32.778" v="0" actId="47"/>
        <pc:sldMkLst>
          <pc:docMk/>
          <pc:sldMk cId="2479240060" sldId="2432"/>
        </pc:sldMkLst>
      </pc:sldChg>
      <pc:sldChg chg="del">
        <pc:chgData name="Åsbjørn Vetti" userId="9f681607-eabc-459e-8453-95833078fb3f" providerId="ADAL" clId="{62DC2DCD-AB67-4197-8101-D9E1E03CDF91}" dt="2023-06-13T16:00:32.778" v="0" actId="47"/>
        <pc:sldMkLst>
          <pc:docMk/>
          <pc:sldMk cId="3400940651" sldId="2433"/>
        </pc:sldMkLst>
      </pc:sldChg>
      <pc:sldChg chg="del">
        <pc:chgData name="Åsbjørn Vetti" userId="9f681607-eabc-459e-8453-95833078fb3f" providerId="ADAL" clId="{62DC2DCD-AB67-4197-8101-D9E1E03CDF91}" dt="2023-06-13T16:00:32.778" v="0" actId="47"/>
        <pc:sldMkLst>
          <pc:docMk/>
          <pc:sldMk cId="3107512299" sldId="2434"/>
        </pc:sldMkLst>
      </pc:sldChg>
      <pc:sldChg chg="del">
        <pc:chgData name="Åsbjørn Vetti" userId="9f681607-eabc-459e-8453-95833078fb3f" providerId="ADAL" clId="{62DC2DCD-AB67-4197-8101-D9E1E03CDF91}" dt="2023-06-13T16:00:32.778" v="0" actId="47"/>
        <pc:sldMkLst>
          <pc:docMk/>
          <pc:sldMk cId="2672254139" sldId="2435"/>
        </pc:sldMkLst>
      </pc:sldChg>
      <pc:sldChg chg="del">
        <pc:chgData name="Åsbjørn Vetti" userId="9f681607-eabc-459e-8453-95833078fb3f" providerId="ADAL" clId="{62DC2DCD-AB67-4197-8101-D9E1E03CDF91}" dt="2023-06-13T16:00:32.778" v="0" actId="47"/>
        <pc:sldMkLst>
          <pc:docMk/>
          <pc:sldMk cId="4145104484" sldId="2436"/>
        </pc:sldMkLst>
      </pc:sldChg>
      <pc:sldChg chg="del">
        <pc:chgData name="Åsbjørn Vetti" userId="9f681607-eabc-459e-8453-95833078fb3f" providerId="ADAL" clId="{62DC2DCD-AB67-4197-8101-D9E1E03CDF91}" dt="2023-06-13T16:00:32.778" v="0" actId="47"/>
        <pc:sldMkLst>
          <pc:docMk/>
          <pc:sldMk cId="547061886" sldId="2437"/>
        </pc:sldMkLst>
      </pc:sldChg>
      <pc:sldChg chg="del">
        <pc:chgData name="Åsbjørn Vetti" userId="9f681607-eabc-459e-8453-95833078fb3f" providerId="ADAL" clId="{62DC2DCD-AB67-4197-8101-D9E1E03CDF91}" dt="2023-06-13T16:00:32.778" v="0" actId="47"/>
        <pc:sldMkLst>
          <pc:docMk/>
          <pc:sldMk cId="4224906539" sldId="2438"/>
        </pc:sldMkLst>
      </pc:sldChg>
      <pc:sldChg chg="del">
        <pc:chgData name="Åsbjørn Vetti" userId="9f681607-eabc-459e-8453-95833078fb3f" providerId="ADAL" clId="{62DC2DCD-AB67-4197-8101-D9E1E03CDF91}" dt="2023-06-13T16:00:32.778" v="0" actId="47"/>
        <pc:sldMkLst>
          <pc:docMk/>
          <pc:sldMk cId="3322765907" sldId="2439"/>
        </pc:sldMkLst>
      </pc:sldChg>
      <pc:sldChg chg="del">
        <pc:chgData name="Åsbjørn Vetti" userId="9f681607-eabc-459e-8453-95833078fb3f" providerId="ADAL" clId="{62DC2DCD-AB67-4197-8101-D9E1E03CDF91}" dt="2023-06-13T16:00:32.778" v="0" actId="47"/>
        <pc:sldMkLst>
          <pc:docMk/>
          <pc:sldMk cId="2093508273" sldId="2440"/>
        </pc:sldMkLst>
      </pc:sldChg>
      <pc:sldChg chg="del">
        <pc:chgData name="Åsbjørn Vetti" userId="9f681607-eabc-459e-8453-95833078fb3f" providerId="ADAL" clId="{62DC2DCD-AB67-4197-8101-D9E1E03CDF91}" dt="2023-06-13T16:00:32.778" v="0" actId="47"/>
        <pc:sldMkLst>
          <pc:docMk/>
          <pc:sldMk cId="2376377300" sldId="2441"/>
        </pc:sldMkLst>
      </pc:sldChg>
      <pc:sldMasterChg chg="del delSldLayout">
        <pc:chgData name="Åsbjørn Vetti" userId="9f681607-eabc-459e-8453-95833078fb3f" providerId="ADAL" clId="{62DC2DCD-AB67-4197-8101-D9E1E03CDF91}" dt="2023-06-13T16:00:32.778" v="0" actId="47"/>
        <pc:sldMasterMkLst>
          <pc:docMk/>
          <pc:sldMasterMk cId="405313883" sldId="2147483660"/>
        </pc:sldMasterMkLst>
        <pc:sldLayoutChg chg="del">
          <pc:chgData name="Åsbjørn Vetti" userId="9f681607-eabc-459e-8453-95833078fb3f" providerId="ADAL" clId="{62DC2DCD-AB67-4197-8101-D9E1E03CDF91}" dt="2023-06-13T16:00:32.778" v="0" actId="47"/>
          <pc:sldLayoutMkLst>
            <pc:docMk/>
            <pc:sldMasterMk cId="405313883" sldId="2147483660"/>
            <pc:sldLayoutMk cId="1747001853" sldId="2147483661"/>
          </pc:sldLayoutMkLst>
        </pc:sldLayoutChg>
        <pc:sldLayoutChg chg="del">
          <pc:chgData name="Åsbjørn Vetti" userId="9f681607-eabc-459e-8453-95833078fb3f" providerId="ADAL" clId="{62DC2DCD-AB67-4197-8101-D9E1E03CDF91}" dt="2023-06-13T16:00:32.778" v="0" actId="47"/>
          <pc:sldLayoutMkLst>
            <pc:docMk/>
            <pc:sldMasterMk cId="405313883" sldId="2147483660"/>
            <pc:sldLayoutMk cId="3714651808" sldId="2147483662"/>
          </pc:sldLayoutMkLst>
        </pc:sldLayoutChg>
        <pc:sldLayoutChg chg="del">
          <pc:chgData name="Åsbjørn Vetti" userId="9f681607-eabc-459e-8453-95833078fb3f" providerId="ADAL" clId="{62DC2DCD-AB67-4197-8101-D9E1E03CDF91}" dt="2023-06-13T16:00:32.778" v="0" actId="47"/>
          <pc:sldLayoutMkLst>
            <pc:docMk/>
            <pc:sldMasterMk cId="405313883" sldId="2147483660"/>
            <pc:sldLayoutMk cId="3655001606" sldId="2147483663"/>
          </pc:sldLayoutMkLst>
        </pc:sldLayoutChg>
        <pc:sldLayoutChg chg="del">
          <pc:chgData name="Åsbjørn Vetti" userId="9f681607-eabc-459e-8453-95833078fb3f" providerId="ADAL" clId="{62DC2DCD-AB67-4197-8101-D9E1E03CDF91}" dt="2023-06-13T16:00:32.778" v="0" actId="47"/>
          <pc:sldLayoutMkLst>
            <pc:docMk/>
            <pc:sldMasterMk cId="405313883" sldId="2147483660"/>
            <pc:sldLayoutMk cId="992385137" sldId="2147483664"/>
          </pc:sldLayoutMkLst>
        </pc:sldLayoutChg>
        <pc:sldLayoutChg chg="del">
          <pc:chgData name="Åsbjørn Vetti" userId="9f681607-eabc-459e-8453-95833078fb3f" providerId="ADAL" clId="{62DC2DCD-AB67-4197-8101-D9E1E03CDF91}" dt="2023-06-13T16:00:32.778" v="0" actId="47"/>
          <pc:sldLayoutMkLst>
            <pc:docMk/>
            <pc:sldMasterMk cId="405313883" sldId="2147483660"/>
            <pc:sldLayoutMk cId="3836828458" sldId="2147483665"/>
          </pc:sldLayoutMkLst>
        </pc:sldLayoutChg>
        <pc:sldLayoutChg chg="del">
          <pc:chgData name="Åsbjørn Vetti" userId="9f681607-eabc-459e-8453-95833078fb3f" providerId="ADAL" clId="{62DC2DCD-AB67-4197-8101-D9E1E03CDF91}" dt="2023-06-13T16:00:32.778" v="0" actId="47"/>
          <pc:sldLayoutMkLst>
            <pc:docMk/>
            <pc:sldMasterMk cId="405313883" sldId="2147483660"/>
            <pc:sldLayoutMk cId="776131395" sldId="2147483666"/>
          </pc:sldLayoutMkLst>
        </pc:sldLayoutChg>
        <pc:sldLayoutChg chg="del">
          <pc:chgData name="Åsbjørn Vetti" userId="9f681607-eabc-459e-8453-95833078fb3f" providerId="ADAL" clId="{62DC2DCD-AB67-4197-8101-D9E1E03CDF91}" dt="2023-06-13T16:00:32.778" v="0" actId="47"/>
          <pc:sldLayoutMkLst>
            <pc:docMk/>
            <pc:sldMasterMk cId="405313883" sldId="2147483660"/>
            <pc:sldLayoutMk cId="1446682000" sldId="2147483667"/>
          </pc:sldLayoutMkLst>
        </pc:sldLayoutChg>
        <pc:sldLayoutChg chg="del">
          <pc:chgData name="Åsbjørn Vetti" userId="9f681607-eabc-459e-8453-95833078fb3f" providerId="ADAL" clId="{62DC2DCD-AB67-4197-8101-D9E1E03CDF91}" dt="2023-06-13T16:00:32.778" v="0" actId="47"/>
          <pc:sldLayoutMkLst>
            <pc:docMk/>
            <pc:sldMasterMk cId="405313883" sldId="2147483660"/>
            <pc:sldLayoutMk cId="952938304" sldId="2147483668"/>
          </pc:sldLayoutMkLst>
        </pc:sldLayoutChg>
        <pc:sldLayoutChg chg="del">
          <pc:chgData name="Åsbjørn Vetti" userId="9f681607-eabc-459e-8453-95833078fb3f" providerId="ADAL" clId="{62DC2DCD-AB67-4197-8101-D9E1E03CDF91}" dt="2023-06-13T16:00:32.778" v="0" actId="47"/>
          <pc:sldLayoutMkLst>
            <pc:docMk/>
            <pc:sldMasterMk cId="405313883" sldId="2147483660"/>
            <pc:sldLayoutMk cId="1566634089" sldId="2147483669"/>
          </pc:sldLayoutMkLst>
        </pc:sldLayoutChg>
        <pc:sldLayoutChg chg="del">
          <pc:chgData name="Åsbjørn Vetti" userId="9f681607-eabc-459e-8453-95833078fb3f" providerId="ADAL" clId="{62DC2DCD-AB67-4197-8101-D9E1E03CDF91}" dt="2023-06-13T16:00:32.778" v="0" actId="47"/>
          <pc:sldLayoutMkLst>
            <pc:docMk/>
            <pc:sldMasterMk cId="405313883" sldId="2147483660"/>
            <pc:sldLayoutMk cId="868728254" sldId="2147483670"/>
          </pc:sldLayoutMkLst>
        </pc:sldLayoutChg>
        <pc:sldLayoutChg chg="del">
          <pc:chgData name="Åsbjørn Vetti" userId="9f681607-eabc-459e-8453-95833078fb3f" providerId="ADAL" clId="{62DC2DCD-AB67-4197-8101-D9E1E03CDF91}" dt="2023-06-13T16:00:32.778" v="0" actId="47"/>
          <pc:sldLayoutMkLst>
            <pc:docMk/>
            <pc:sldMasterMk cId="405313883" sldId="2147483660"/>
            <pc:sldLayoutMk cId="1913119703" sldId="2147483671"/>
          </pc:sldLayoutMkLst>
        </pc:sldLayoutChg>
      </pc:sldMasterChg>
      <pc:sldMasterChg chg="del delSldLayout">
        <pc:chgData name="Åsbjørn Vetti" userId="9f681607-eabc-459e-8453-95833078fb3f" providerId="ADAL" clId="{62DC2DCD-AB67-4197-8101-D9E1E03CDF91}" dt="2023-06-13T16:00:32.778" v="0" actId="47"/>
        <pc:sldMasterMkLst>
          <pc:docMk/>
          <pc:sldMasterMk cId="2378593231" sldId="2147483672"/>
        </pc:sldMasterMkLst>
        <pc:sldLayoutChg chg="del">
          <pc:chgData name="Åsbjørn Vetti" userId="9f681607-eabc-459e-8453-95833078fb3f" providerId="ADAL" clId="{62DC2DCD-AB67-4197-8101-D9E1E03CDF91}" dt="2023-06-13T16:00:32.778" v="0" actId="47"/>
          <pc:sldLayoutMkLst>
            <pc:docMk/>
            <pc:sldMasterMk cId="2378593231" sldId="2147483672"/>
            <pc:sldLayoutMk cId="1867367112" sldId="2147483673"/>
          </pc:sldLayoutMkLst>
        </pc:sldLayoutChg>
        <pc:sldLayoutChg chg="del">
          <pc:chgData name="Åsbjørn Vetti" userId="9f681607-eabc-459e-8453-95833078fb3f" providerId="ADAL" clId="{62DC2DCD-AB67-4197-8101-D9E1E03CDF91}" dt="2023-06-13T16:00:32.778" v="0" actId="47"/>
          <pc:sldLayoutMkLst>
            <pc:docMk/>
            <pc:sldMasterMk cId="2378593231" sldId="2147483672"/>
            <pc:sldLayoutMk cId="2741510027" sldId="2147483674"/>
          </pc:sldLayoutMkLst>
        </pc:sldLayoutChg>
        <pc:sldLayoutChg chg="del">
          <pc:chgData name="Åsbjørn Vetti" userId="9f681607-eabc-459e-8453-95833078fb3f" providerId="ADAL" clId="{62DC2DCD-AB67-4197-8101-D9E1E03CDF91}" dt="2023-06-13T16:00:32.778" v="0" actId="47"/>
          <pc:sldLayoutMkLst>
            <pc:docMk/>
            <pc:sldMasterMk cId="2378593231" sldId="2147483672"/>
            <pc:sldLayoutMk cId="3607961417" sldId="2147483675"/>
          </pc:sldLayoutMkLst>
        </pc:sldLayoutChg>
        <pc:sldLayoutChg chg="del">
          <pc:chgData name="Åsbjørn Vetti" userId="9f681607-eabc-459e-8453-95833078fb3f" providerId="ADAL" clId="{62DC2DCD-AB67-4197-8101-D9E1E03CDF91}" dt="2023-06-13T16:00:32.778" v="0" actId="47"/>
          <pc:sldLayoutMkLst>
            <pc:docMk/>
            <pc:sldMasterMk cId="2378593231" sldId="2147483672"/>
            <pc:sldLayoutMk cId="642235324" sldId="2147483676"/>
          </pc:sldLayoutMkLst>
        </pc:sldLayoutChg>
        <pc:sldLayoutChg chg="del">
          <pc:chgData name="Åsbjørn Vetti" userId="9f681607-eabc-459e-8453-95833078fb3f" providerId="ADAL" clId="{62DC2DCD-AB67-4197-8101-D9E1E03CDF91}" dt="2023-06-13T16:00:32.778" v="0" actId="47"/>
          <pc:sldLayoutMkLst>
            <pc:docMk/>
            <pc:sldMasterMk cId="2378593231" sldId="2147483672"/>
            <pc:sldLayoutMk cId="975202106" sldId="2147483677"/>
          </pc:sldLayoutMkLst>
        </pc:sldLayoutChg>
        <pc:sldLayoutChg chg="del">
          <pc:chgData name="Åsbjørn Vetti" userId="9f681607-eabc-459e-8453-95833078fb3f" providerId="ADAL" clId="{62DC2DCD-AB67-4197-8101-D9E1E03CDF91}" dt="2023-06-13T16:00:32.778" v="0" actId="47"/>
          <pc:sldLayoutMkLst>
            <pc:docMk/>
            <pc:sldMasterMk cId="2378593231" sldId="2147483672"/>
            <pc:sldLayoutMk cId="4023448896" sldId="2147483678"/>
          </pc:sldLayoutMkLst>
        </pc:sldLayoutChg>
        <pc:sldLayoutChg chg="del">
          <pc:chgData name="Åsbjørn Vetti" userId="9f681607-eabc-459e-8453-95833078fb3f" providerId="ADAL" clId="{62DC2DCD-AB67-4197-8101-D9E1E03CDF91}" dt="2023-06-13T16:00:32.778" v="0" actId="47"/>
          <pc:sldLayoutMkLst>
            <pc:docMk/>
            <pc:sldMasterMk cId="2378593231" sldId="2147483672"/>
            <pc:sldLayoutMk cId="3580603271" sldId="2147483679"/>
          </pc:sldLayoutMkLst>
        </pc:sldLayoutChg>
        <pc:sldLayoutChg chg="del">
          <pc:chgData name="Åsbjørn Vetti" userId="9f681607-eabc-459e-8453-95833078fb3f" providerId="ADAL" clId="{62DC2DCD-AB67-4197-8101-D9E1E03CDF91}" dt="2023-06-13T16:00:32.778" v="0" actId="47"/>
          <pc:sldLayoutMkLst>
            <pc:docMk/>
            <pc:sldMasterMk cId="2378593231" sldId="2147483672"/>
            <pc:sldLayoutMk cId="3503512973" sldId="2147483680"/>
          </pc:sldLayoutMkLst>
        </pc:sldLayoutChg>
        <pc:sldLayoutChg chg="del">
          <pc:chgData name="Åsbjørn Vetti" userId="9f681607-eabc-459e-8453-95833078fb3f" providerId="ADAL" clId="{62DC2DCD-AB67-4197-8101-D9E1E03CDF91}" dt="2023-06-13T16:00:32.778" v="0" actId="47"/>
          <pc:sldLayoutMkLst>
            <pc:docMk/>
            <pc:sldMasterMk cId="2378593231" sldId="2147483672"/>
            <pc:sldLayoutMk cId="2730111125" sldId="2147483681"/>
          </pc:sldLayoutMkLst>
        </pc:sldLayoutChg>
        <pc:sldLayoutChg chg="del">
          <pc:chgData name="Åsbjørn Vetti" userId="9f681607-eabc-459e-8453-95833078fb3f" providerId="ADAL" clId="{62DC2DCD-AB67-4197-8101-D9E1E03CDF91}" dt="2023-06-13T16:00:32.778" v="0" actId="47"/>
          <pc:sldLayoutMkLst>
            <pc:docMk/>
            <pc:sldMasterMk cId="2378593231" sldId="2147483672"/>
            <pc:sldLayoutMk cId="1754124588" sldId="2147483682"/>
          </pc:sldLayoutMkLst>
        </pc:sldLayoutChg>
        <pc:sldLayoutChg chg="del">
          <pc:chgData name="Åsbjørn Vetti" userId="9f681607-eabc-459e-8453-95833078fb3f" providerId="ADAL" clId="{62DC2DCD-AB67-4197-8101-D9E1E03CDF91}" dt="2023-06-13T16:00:32.778" v="0" actId="47"/>
          <pc:sldLayoutMkLst>
            <pc:docMk/>
            <pc:sldMasterMk cId="2378593231" sldId="2147483672"/>
            <pc:sldLayoutMk cId="118030063"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26E10-E7B7-462C-B938-951C0E744C8C}" type="datetimeFigureOut">
              <a:rPr lang="nb-NO" smtClean="0"/>
              <a:t>13.06.2023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9E1C0-5B16-4046-8C2A-2690ABA92C4F}" type="slidenum">
              <a:rPr lang="nb-NO" smtClean="0"/>
              <a:t>‹#›</a:t>
            </a:fld>
            <a:endParaRPr lang="nb-NO"/>
          </a:p>
        </p:txBody>
      </p:sp>
    </p:spTree>
    <p:extLst>
      <p:ext uri="{BB962C8B-B14F-4D97-AF65-F5344CB8AC3E}">
        <p14:creationId xmlns:p14="http://schemas.microsoft.com/office/powerpoint/2010/main" val="4102632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252E-D802-47BB-85C1-DB8619C6A44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46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Gjennom deltakelsen i Øykommuneprosjektet, har vi fått et fellesskap og et perspektiv på hvordan vi kan utvikle vårt flotte øysamfunn videre. Gjennom samarbeid med våre gode venner på Røst og Træna, og samtidig være knyttet til KS, nordland fylkeskommune og Statsforvalteren, skal vi jobbe målbevisst for fortsatt være «sentralt midt i havet». </a:t>
            </a:r>
            <a:r>
              <a:rPr lang="nb-NO" dirty="0" err="1"/>
              <a:t>Fvi</a:t>
            </a:r>
            <a:r>
              <a:rPr lang="nb-NO" dirty="0"/>
              <a:t> skal ha </a:t>
            </a:r>
            <a:r>
              <a:rPr lang="nb-NO" dirty="0" err="1"/>
              <a:t>okus</a:t>
            </a:r>
            <a:r>
              <a:rPr lang="nb-NO" dirty="0"/>
              <a:t> på det som er styrken med våre små øysamfunn – vi er ikke der at vi inntar en offerposisjon – men vi har en plikt til å se de mulighetene vi har i våre lokalsamfunn.</a:t>
            </a:r>
          </a:p>
          <a:p>
            <a:endParaRPr lang="nb-NO" dirty="0"/>
          </a:p>
          <a:p>
            <a:r>
              <a:rPr lang="nb-NO" dirty="0"/>
              <a:t>Jeg var innom Fylkestinget i formiddag – da ble det referert  et </a:t>
            </a:r>
            <a:r>
              <a:rPr lang="nb-NO" dirty="0" err="1"/>
              <a:t>sitatat</a:t>
            </a:r>
            <a:r>
              <a:rPr lang="nb-NO" dirty="0"/>
              <a:t> fra en meget klok Høyremann – Jan P Syse;</a:t>
            </a:r>
          </a:p>
          <a:p>
            <a:r>
              <a:rPr lang="nb-NO" dirty="0"/>
              <a:t>Nå gjelder det å henge sammen, hvis ikke blir vi </a:t>
            </a:r>
            <a:r>
              <a:rPr lang="nb-NO"/>
              <a:t>hengt hver for oss </a:t>
            </a:r>
            <a:r>
              <a:rPr lang="nb-NO">
                <a:sym typeface="Wingdings" panose="05000000000000000000" pitchFamily="2" charset="2"/>
              </a:rPr>
              <a:t></a:t>
            </a:r>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252E-D802-47BB-85C1-DB8619C6A44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815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Vanskelig å oppsummere betydningen av prosjektet på15 minutter.</a:t>
            </a:r>
            <a:br>
              <a:rPr lang="nb-NO" dirty="0"/>
            </a:br>
            <a:r>
              <a:rPr lang="nb-NO" dirty="0"/>
              <a:t>Har derfor valgt ut noen områder.</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252E-D802-47BB-85C1-DB8619C6A44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46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Toril snakka om bakgrunn og mål for prosjektet og at prosjektet var </a:t>
            </a:r>
            <a:r>
              <a:rPr kumimoji="0" lang="nb-NO"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insiert</a:t>
            </a: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av </a:t>
            </a:r>
            <a:r>
              <a:rPr kumimoji="0" lang="nb-NO"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statsforvalteren</a:t>
            </a: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 va </a:t>
            </a:r>
            <a:r>
              <a:rPr kumimoji="0" lang="nb-NO"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vældig</a:t>
            </a: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fint og vi ser absolutt nytten av </a:t>
            </a:r>
            <a:r>
              <a:rPr kumimoji="0" lang="nb-NO"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prosjketet</a:t>
            </a: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og e takknemlig </a:t>
            </a:r>
            <a:r>
              <a:rPr kumimoji="0" lang="nb-NO"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førr</a:t>
            </a: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både finansieringen av </a:t>
            </a:r>
            <a:r>
              <a:rPr kumimoji="0" lang="nb-NO"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prosjketet</a:t>
            </a: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og den faglige støtten.</a:t>
            </a:r>
          </a:p>
          <a:p>
            <a:pPr marL="0" marR="0" lvl="0" indent="0" algn="l" defTabSz="914400" rtl="0" eaLnBrk="1" fontAlgn="auto" latinLnBrk="0" hangingPunct="1">
              <a:lnSpc>
                <a:spcPct val="107000"/>
              </a:lnSpc>
              <a:spcBef>
                <a:spcPts val="0"/>
              </a:spcBef>
              <a:spcAft>
                <a:spcPts val="800"/>
              </a:spcAft>
              <a:buClrTx/>
              <a:buSzTx/>
              <a:buFontTx/>
              <a:buNone/>
              <a:tabLst/>
              <a:defRPr/>
            </a:pPr>
            <a:b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b-NO"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Førr</a:t>
            </a: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nb-NO"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a:t>
            </a: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e da vektig å ha sagt at </a:t>
            </a:r>
            <a:r>
              <a:rPr kumimoji="0" lang="nb-NO"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førr</a:t>
            </a: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oss va da </a:t>
            </a:r>
            <a:r>
              <a:rPr kumimoji="0" lang="nb-NO"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nån</a:t>
            </a: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premissa som </a:t>
            </a:r>
            <a:r>
              <a:rPr kumimoji="0" lang="nb-NO"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mått</a:t>
            </a: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ligg t grunn </a:t>
            </a:r>
            <a:r>
              <a:rPr kumimoji="0" lang="nb-NO"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førr</a:t>
            </a: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å vær </a:t>
            </a:r>
            <a:r>
              <a:rPr kumimoji="0" lang="nb-NO"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mæ</a:t>
            </a: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 Øykommuneprosjektet er  de tre kommunene enige </a:t>
            </a:r>
            <a:br>
              <a:rPr kumimoji="0" lang="nb-NO"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b-NO"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om følgende premisser:</a:t>
            </a:r>
            <a:endPar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nb-NO" sz="2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Generalistkommuneprinsippet </a:t>
            </a:r>
            <a:r>
              <a:rPr kumimoji="0" lang="nb-NO"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må ligge til grunn – vi ønsker å ta et helhetlig ansvar for å skape robuste livsløpssamfunn der vi har ansvaret for å utnytte våre knappe ressurser best mulig, utnytte og videreutvikle våre konkurransefortrinn, og ha lokal styring som mobiliserer innbyggere og næringsliv og som er gjenstand for demokratisk kontroll.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2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Kommunesammenslåing </a:t>
            </a:r>
            <a:r>
              <a:rPr kumimoji="0" lang="nb-NO"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er ikke tema fordi det ikke vil løse mange av våre grunnleggende utfordringer ved å være samfunn som ligger langt til havs</a:t>
            </a:r>
            <a:endPar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 trur </a:t>
            </a:r>
            <a:r>
              <a:rPr kumimoji="0" lang="nb-NO"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itje</a:t>
            </a: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løsninga på de utfordringen vi har e kommunesammenslåing eller å oppheve generalistkommunemodellen og lage A og B kommuner.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Det vil ikke være lettere for en stor kommune å levere velferdstjenester til et lokalsamfunn som ligger langt til havs.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Og de ekstra kostnadene med å drive en liten kommune </a:t>
            </a:r>
            <a:r>
              <a:rPr kumimoji="0" lang="nb-NO"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adm</a:t>
            </a: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og politiske organer er små.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Det rimeligste og beste, trur e - vil være å bruke virkemidler som sikrer at lokalsamfunnet kan fungere. </a:t>
            </a:r>
            <a:b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 distriktspolitiske virkemidlene må virke som motkonjunktur politikk som gjør det attraktivt å bli boende / å bosette seg i distriktene. </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252E-D802-47BB-85C1-DB8619C6A44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651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Då vi starta va vektig å få på plass ei </a:t>
            </a:r>
            <a:r>
              <a:rPr lang="nb-NO" dirty="0" err="1"/>
              <a:t>perspektivanalye</a:t>
            </a:r>
            <a:r>
              <a:rPr lang="nb-NO" dirty="0"/>
              <a:t>.</a:t>
            </a:r>
            <a:br>
              <a:rPr lang="nb-NO" dirty="0"/>
            </a:br>
            <a:r>
              <a:rPr lang="nb-NO" dirty="0"/>
              <a:t>Seniorrådgiver i KS Nordland Trond Ursin, utarbeidet en perspektivanalyse for alle tre kommunen. Dette er et </a:t>
            </a:r>
            <a:r>
              <a:rPr lang="nb-NO" dirty="0" err="1"/>
              <a:t>dokumnet</a:t>
            </a:r>
            <a:r>
              <a:rPr lang="nb-NO" dirty="0"/>
              <a:t> som blant annet beskriver kommunens økonomiske status per i dag og prognoser fremover i tid. </a:t>
            </a:r>
            <a:br>
              <a:rPr lang="nb-NO" dirty="0"/>
            </a:br>
            <a:r>
              <a:rPr lang="nb-NO" dirty="0"/>
              <a:t>Med få innbyggere kan man få store statistiske utslag som må korrigeres og de tre </a:t>
            </a:r>
            <a:r>
              <a:rPr lang="nb-NO" dirty="0" err="1"/>
              <a:t>økonomisjefan</a:t>
            </a:r>
            <a:r>
              <a:rPr lang="nb-NO" dirty="0"/>
              <a:t> bisto med fakta og vurderinger sånn at tallene sku vær mest mulig riktige og anvendbar. Og dette er et dokument er veldig nyttig og absolutt lurt å se til i planarbeidet. </a:t>
            </a:r>
            <a:br>
              <a:rPr lang="nb-NO" dirty="0"/>
            </a:br>
            <a:br>
              <a:rPr lang="nb-NO" dirty="0"/>
            </a:br>
            <a:r>
              <a:rPr lang="nb-NO" dirty="0"/>
              <a:t>Kunnskapsgrunnlaget:</a:t>
            </a:r>
          </a:p>
          <a:p>
            <a:r>
              <a:rPr lang="nb-NO" dirty="0"/>
              <a:t>Effektmålet for samarbeidsprosjektet skal være at de tre kommunene utnytter sine konkurransefortrinn og sitt mulighetsrom slik at kommunene kan være gode livsløpssamfunn i fremtiden. </a:t>
            </a:r>
          </a:p>
          <a:p>
            <a:r>
              <a:rPr lang="nb-NO" dirty="0" err="1"/>
              <a:t>Derførr</a:t>
            </a:r>
            <a:r>
              <a:rPr lang="nb-NO" dirty="0"/>
              <a:t> har vi også i prosjektet  utarbeidet et kunnskapsgrunnlag </a:t>
            </a:r>
            <a:r>
              <a:rPr lang="nb-NO" dirty="0" err="1"/>
              <a:t>førr</a:t>
            </a:r>
            <a:r>
              <a:rPr lang="nb-NO" dirty="0"/>
              <a:t> </a:t>
            </a:r>
            <a:r>
              <a:rPr lang="nb-NO" dirty="0" err="1"/>
              <a:t>kvær</a:t>
            </a:r>
            <a:r>
              <a:rPr lang="nb-NO" dirty="0"/>
              <a:t> av </a:t>
            </a:r>
            <a:r>
              <a:rPr lang="nb-NO" dirty="0" err="1"/>
              <a:t>kommunan</a:t>
            </a:r>
            <a:r>
              <a:rPr lang="nb-NO" dirty="0"/>
              <a:t> som viser status og mulige strategier for hvordan små øykommuner med store avstandsulemper kan utvikle rollen som generalistkommune i fremtiden. </a:t>
            </a:r>
            <a:br>
              <a:rPr lang="nb-NO" dirty="0"/>
            </a:br>
            <a:br>
              <a:rPr lang="nb-NO" dirty="0"/>
            </a:br>
            <a:r>
              <a:rPr lang="nb-NO" dirty="0"/>
              <a:t>Så må e påpek, at vi </a:t>
            </a:r>
            <a:r>
              <a:rPr lang="nb-NO" dirty="0" err="1"/>
              <a:t>itje</a:t>
            </a:r>
            <a:r>
              <a:rPr lang="nb-NO" dirty="0"/>
              <a:t> et tre </a:t>
            </a:r>
            <a:r>
              <a:rPr lang="nb-NO" dirty="0" err="1"/>
              <a:t>kommuna</a:t>
            </a:r>
            <a:r>
              <a:rPr lang="nb-NO" dirty="0"/>
              <a:t> som står ikke her med hua i hand, nei, tvert imot så e vi tre framoverlente kommuner med stor verdiskaping, men vi trenger at det er systemer som ivaretar også kommuner som våre.</a:t>
            </a:r>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252E-D802-47BB-85C1-DB8619C6A44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621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err="1">
                <a:ln>
                  <a:noFill/>
                </a:ln>
                <a:solidFill>
                  <a:prstClr val="black"/>
                </a:solidFill>
                <a:effectLst/>
                <a:uLnTx/>
                <a:uFillTx/>
                <a:latin typeface="Calibri" panose="020F0502020204030204"/>
                <a:ea typeface="+mn-ea"/>
                <a:cs typeface="+mn-cs"/>
              </a:rPr>
              <a:t>Førr</a:t>
            </a: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 min kommune så trur e </a:t>
            </a:r>
            <a:r>
              <a:rPr kumimoji="0" lang="nb-NO" sz="1200" b="0" i="0" u="none" strike="noStrike" kern="1200" cap="none" spc="0" normalizeH="0" baseline="0" noProof="0" dirty="0" err="1">
                <a:ln>
                  <a:noFill/>
                </a:ln>
                <a:solidFill>
                  <a:prstClr val="black"/>
                </a:solidFill>
                <a:effectLst/>
                <a:uLnTx/>
                <a:uFillTx/>
                <a:latin typeface="Calibri" panose="020F0502020204030204"/>
                <a:ea typeface="+mn-ea"/>
                <a:cs typeface="+mn-cs"/>
              </a:rPr>
              <a:t>nåkka</a:t>
            </a: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1200" b="0" i="0" u="none" strike="noStrike" kern="1200" cap="none" spc="0" normalizeH="0" baseline="0" noProof="0" dirty="0" err="1">
                <a:ln>
                  <a:noFill/>
                </a:ln>
                <a:solidFill>
                  <a:prstClr val="black"/>
                </a:solidFill>
                <a:effectLst/>
                <a:uLnTx/>
                <a:uFillTx/>
                <a:latin typeface="Calibri" panose="020F0502020204030204"/>
                <a:ea typeface="+mn-ea"/>
                <a:cs typeface="+mn-cs"/>
              </a:rPr>
              <a:t>mæ</a:t>
            </a: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 da </a:t>
            </a:r>
            <a:r>
              <a:rPr kumimoji="0" lang="nb-NO" sz="1200" b="0" i="0" u="none" strike="noStrike" kern="1200" cap="none" spc="0" normalizeH="0" baseline="0" noProof="0" dirty="0" err="1">
                <a:ln>
                  <a:noFill/>
                </a:ln>
                <a:solidFill>
                  <a:prstClr val="black"/>
                </a:solidFill>
                <a:effectLst/>
                <a:uLnTx/>
                <a:uFillTx/>
                <a:latin typeface="Calibri" panose="020F0502020204030204"/>
                <a:ea typeface="+mn-ea"/>
                <a:cs typeface="+mn-cs"/>
              </a:rPr>
              <a:t>vektiaste</a:t>
            </a: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 vi ha gjort i prosjektet e </a:t>
            </a:r>
            <a:r>
              <a:rPr kumimoji="0" lang="nb-NO" sz="1200" b="0" i="0" u="none" strike="noStrike" kern="1200" cap="none" spc="0" normalizeH="0" baseline="0" noProof="0" dirty="0" err="1">
                <a:ln>
                  <a:noFill/>
                </a:ln>
                <a:solidFill>
                  <a:prstClr val="black"/>
                </a:solidFill>
                <a:effectLst/>
                <a:uLnTx/>
                <a:uFillTx/>
                <a:latin typeface="Calibri" panose="020F0502020204030204"/>
                <a:ea typeface="+mn-ea"/>
                <a:cs typeface="+mn-cs"/>
              </a:rPr>
              <a:t>dein</a:t>
            </a: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 jobben vi ha gjort opp mot utarbeidelse av nytt inntektssystem.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Inntektssystemet med de regionalpolitiske tilskuddene skal blant annet sikre at innbyggere over hele landet skal ha et likeverdig tjenestetilbud,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at kommunene får full kompensasjon for utgifter ved tjenesteytingen som de selv ikke kan påvirke,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og bidra til å opprettholde bosettingsmønsteret og bevare levedyktige lokalsamfunn.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Men det finnes ingen nøkler i inntektssystemet som kompenserer for betydelige merkostnader som følger av det å være en liten øy langt til havs.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Å være en øy langt til havs med få innbyggere betyr få fergeturer (alle de tre kommunene) og få hurtigbåtanløp (Træna), helikopterruter (Værøy) og flyruter (Røst). Reiseavstand for å nå 5.000 innbyggere er for Træna 230,9 km, Røst 224,8 km og Værøy 143,4 km.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Ingen kommuner i Norge har tilsvarende reiseavstand utenom Hasvik i Finnmark som har 149,2 km.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Ingen av de tre kommunene har kraftinntekter. Kun Træna har noen inntekter fra havbruksfond (ca. 2 mill. kr annet hvert år).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Da ble </a:t>
            </a:r>
            <a:r>
              <a:rPr kumimoji="0" lang="nb-NO" sz="1200" b="0" i="0" u="none" strike="noStrike" kern="1200" cap="none" spc="0" normalizeH="0" baseline="0" noProof="0" dirty="0" err="1">
                <a:ln>
                  <a:noFill/>
                </a:ln>
                <a:solidFill>
                  <a:prstClr val="black"/>
                </a:solidFill>
                <a:effectLst/>
                <a:uLnTx/>
                <a:uFillTx/>
                <a:latin typeface="Calibri" panose="020F0502020204030204"/>
                <a:ea typeface="+mn-ea"/>
                <a:cs typeface="+mn-cs"/>
              </a:rPr>
              <a:t>derførr</a:t>
            </a: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 oppretta ei arbeidsgrupper for innspill til </a:t>
            </a:r>
            <a:r>
              <a:rPr kumimoji="0" lang="nb-NO" sz="1200" b="0" i="1" u="none" strike="noStrike" kern="1200" cap="none" spc="0" normalizeH="0" baseline="0" noProof="0" dirty="0" err="1">
                <a:ln>
                  <a:noFill/>
                </a:ln>
                <a:solidFill>
                  <a:prstClr val="black"/>
                </a:solidFill>
                <a:effectLst/>
                <a:uLnTx/>
                <a:uFillTx/>
                <a:latin typeface="Calibri" panose="020F0502020204030204"/>
                <a:ea typeface="+mn-ea"/>
                <a:cs typeface="+mn-cs"/>
              </a:rPr>
              <a:t>Inntektsystemutvalget</a:t>
            </a:r>
            <a:r>
              <a:rPr kumimoji="0" lang="nb-NO" sz="1200" b="0" i="1" u="none" strike="noStrike" kern="1200" cap="none" spc="0" normalizeH="0" baseline="0" noProof="0" dirty="0">
                <a:ln>
                  <a:noFill/>
                </a:ln>
                <a:solidFill>
                  <a:prstClr val="black"/>
                </a:solidFill>
                <a:effectLst/>
                <a:uLnTx/>
                <a:uFillTx/>
                <a:latin typeface="Calibri" panose="020F0502020204030204"/>
                <a:ea typeface="+mn-ea"/>
                <a:cs typeface="+mn-cs"/>
              </a:rPr>
              <a:t>, bestående av økonomisjefene i </a:t>
            </a:r>
            <a:r>
              <a:rPr kumimoji="0" lang="nb-NO" sz="1200" b="0" i="1" u="none" strike="noStrike" kern="1200" cap="none" spc="0" normalizeH="0" baseline="0" noProof="0" dirty="0" err="1">
                <a:ln>
                  <a:noFill/>
                </a:ln>
                <a:solidFill>
                  <a:prstClr val="black"/>
                </a:solidFill>
                <a:effectLst/>
                <a:uLnTx/>
                <a:uFillTx/>
                <a:latin typeface="Calibri" panose="020F0502020204030204"/>
                <a:ea typeface="+mn-ea"/>
                <a:cs typeface="+mn-cs"/>
              </a:rPr>
              <a:t>kommunan</a:t>
            </a:r>
            <a:br>
              <a:rPr kumimoji="0" lang="nb-NO" sz="1200" b="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 (Først Notat og deretter Høringsuttalelse til NOU), </a:t>
            </a:r>
            <a:endPar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Og da var gjort en grundig jobb og laga et veldig godt Innspill til utvalget som jobba med endring av inntektssystemet.</a:t>
            </a:r>
            <a:b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Innspillet gikk ut på at vi </a:t>
            </a:r>
            <a:r>
              <a:rPr kumimoji="0" lang="nb-NO" sz="1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mått</a:t>
            </a:r>
            <a: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få kompensert for store avstandsulemper og merkostnader som disse tre </a:t>
            </a:r>
            <a:r>
              <a:rPr kumimoji="0" lang="nb-NO" sz="1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øyan</a:t>
            </a:r>
            <a: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med særlige avstandsulemper har.</a:t>
            </a:r>
            <a:endPar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Våre kommuner kan dokumentere store avstandsulemper som følge av beliggenheten langt ute i havet, og dagens bosettingskriterier i inntektssystemet gir ikke kommunene uttelling for dette.</a:t>
            </a:r>
            <a:endPar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b-NO" sz="1800" dirty="0">
              <a:solidFill>
                <a:srgbClr val="000000"/>
              </a:solidFill>
              <a:effectLst/>
              <a:latin typeface="Calibri" panose="020F0502020204030204" pitchFamily="34" charset="0"/>
              <a:ea typeface="Calibri" panose="020F0502020204030204" pitchFamily="34"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Alle våre tre kommuner har en verdi på mer enn 140 km på strukturkriteriet (reiseavstand for å nå 5 000 innbygger) </a:t>
            </a:r>
            <a:br>
              <a:rPr lang="nb-NO" sz="1800" dirty="0">
                <a:effectLst/>
                <a:latin typeface="Calibri" panose="020F0502020204030204" pitchFamily="34" charset="0"/>
                <a:ea typeface="Calibri" panose="020F0502020204030204" pitchFamily="34" charset="0"/>
                <a:cs typeface="Calibri" panose="020F0502020204030204" pitchFamily="34" charset="0"/>
              </a:rPr>
            </a:br>
            <a:r>
              <a:rPr lang="nb-NO" sz="1800" dirty="0">
                <a:effectLst/>
                <a:latin typeface="Calibri" panose="020F0502020204030204" pitchFamily="34" charset="0"/>
                <a:ea typeface="Calibri" panose="020F0502020204030204" pitchFamily="34" charset="0"/>
                <a:cs typeface="Calibri" panose="020F0502020204030204" pitchFamily="34" charset="0"/>
              </a:rPr>
              <a:t>Utover våre kommuner er det bare Hasvik kommune i Finnmark som har en verdi på mer enn 140 km (Træna 230,9 km, Røst 224,8 km, Hasvik 149,2 km, Værøy 143,4 km), og Hasvik får allerede forhøyet sats som medlem av tiltakssonen.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Våre særegne avstandsulemper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gjør det </a:t>
            </a:r>
            <a:r>
              <a:rPr lang="nb-NO"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umulig å samarbeide om en del innbyggernære tjenester</a:t>
            </a: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med andre kommuner.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gjør det</a:t>
            </a:r>
            <a:r>
              <a:rPr lang="nb-NO"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mer kostbart å dele andre delbare tjenester</a:t>
            </a: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med andre kommuner.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gjør det </a:t>
            </a:r>
            <a:r>
              <a:rPr lang="nb-NO"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mer kostbart å kjøpe eksterne tjenester</a:t>
            </a: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til egen drift.</a:t>
            </a:r>
            <a:endParaRPr lang="nb-NO" sz="1800" dirty="0">
              <a:solidFill>
                <a:srgbClr val="000000"/>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gjør det </a:t>
            </a:r>
            <a:r>
              <a:rPr lang="nb-NO"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mer kostbart å investere i helt nødvendig infrastruktur</a:t>
            </a: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som oppvekstsenter, helse- og omsorgsbygg mm. </a:t>
            </a:r>
            <a:endParaRPr lang="nb-NO" sz="1800" dirty="0">
              <a:solidFill>
                <a:srgbClr val="000000"/>
              </a:solidFill>
              <a:effectLst/>
              <a:latin typeface="Calibri" panose="020F0502020204030204" pitchFamily="34" charset="0"/>
              <a:ea typeface="Calibri" panose="020F0502020204030204" pitchFamily="34" charset="0"/>
            </a:endParaRPr>
          </a:p>
          <a:p>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b-NO" sz="1800" dirty="0">
              <a:solidFill>
                <a:srgbClr val="000000"/>
              </a:solidFill>
              <a:effectLst/>
              <a:latin typeface="Calibri" panose="020F0502020204030204" pitchFamily="34" charset="0"/>
              <a:ea typeface="Calibri" panose="020F0502020204030204" pitchFamily="34" charset="0"/>
            </a:endParaRPr>
          </a:p>
          <a:p>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 merkostnadene vi har som følge av vår beliggenhet er for øvrig det vi vil kalle objektive merkostnader på samfunnsnivå. </a:t>
            </a:r>
          </a:p>
          <a:p>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Med det mener vi at disse kostnadene også ville vært der om vi var del av en større kommune.</a:t>
            </a:r>
            <a:endParaRPr lang="nb-NO" sz="1800" dirty="0">
              <a:solidFill>
                <a:srgbClr val="000000"/>
              </a:solidFill>
              <a:effectLst/>
              <a:latin typeface="Calibri" panose="020F0502020204030204" pitchFamily="34" charset="0"/>
              <a:ea typeface="Calibri" panose="020F0502020204030204" pitchFamily="34" charset="0"/>
            </a:endParaRPr>
          </a:p>
          <a:p>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b-NO" sz="1800" dirty="0">
              <a:solidFill>
                <a:srgbClr val="000000"/>
              </a:solidFill>
              <a:effectLst/>
              <a:latin typeface="Calibri" panose="020F0502020204030204" pitchFamily="34" charset="0"/>
              <a:ea typeface="Calibri" panose="020F0502020204030204" pitchFamily="34" charset="0"/>
            </a:endParaRPr>
          </a:p>
          <a:p>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Vi mener at disse momentene er fanget opp i NOU-en på en god måte.</a:t>
            </a:r>
            <a:endParaRPr lang="nb-NO" sz="1800" dirty="0">
              <a:solidFill>
                <a:srgbClr val="000000"/>
              </a:solidFill>
              <a:effectLst/>
              <a:latin typeface="Calibri" panose="020F0502020204030204" pitchFamily="34" charset="0"/>
              <a:ea typeface="Calibri" panose="020F0502020204030204" pitchFamily="34" charset="0"/>
            </a:endParaRPr>
          </a:p>
          <a:p>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b-NO" sz="1800" dirty="0">
              <a:solidFill>
                <a:srgbClr val="000000"/>
              </a:solidFill>
              <a:effectLst/>
              <a:latin typeface="Calibri" panose="020F0502020204030204" pitchFamily="34" charset="0"/>
              <a:ea typeface="Calibri" panose="020F0502020204030204" pitchFamily="34" charset="0"/>
            </a:endParaRPr>
          </a:p>
          <a:p>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Våre tre kommuner støtter hovedinnretningen i forslagene i NOU-en. Vi mener det er riktig å tillegge hensynet til likeverdige tjenester høyere vekt i utformingen av inntektssystemet, og at dette må innebære en større grad av utjevning mellom kommuner.</a:t>
            </a:r>
            <a:endParaRPr lang="nb-NO" sz="1800" dirty="0">
              <a:solidFill>
                <a:srgbClr val="000000"/>
              </a:solidFill>
              <a:effectLst/>
              <a:latin typeface="Calibri" panose="020F0502020204030204" pitchFamily="34" charset="0"/>
              <a:ea typeface="Calibri" panose="020F0502020204030204" pitchFamily="34" charset="0"/>
            </a:endParaRPr>
          </a:p>
          <a:p>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b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På Røst investert vi i nytt oppvekstsenter som vi tok i bruk i </a:t>
            </a:r>
            <a:r>
              <a:rPr kumimoji="0" lang="nb-NO" sz="1200" b="0" i="0" u="none" strike="noStrike" kern="1200" cap="none" spc="0" normalizeH="0" baseline="0" noProof="0" dirty="0" err="1">
                <a:ln>
                  <a:noFill/>
                </a:ln>
                <a:solidFill>
                  <a:prstClr val="black"/>
                </a:solidFill>
                <a:effectLst/>
                <a:uLnTx/>
                <a:uFillTx/>
                <a:latin typeface="Calibri" panose="020F0502020204030204"/>
                <a:ea typeface="+mn-ea"/>
                <a:cs typeface="+mn-cs"/>
              </a:rPr>
              <a:t>okt</a:t>
            </a: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 22. Dette er en enorm investering for Røst kommune, med investeringskostnader ekskl. MVA som overstiger 100 % av brutto driftsinntekter. </a:t>
            </a:r>
            <a:b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Til tross for at bruk av disposisjonsfond og overføring fra drift som reduserer lånebehovet noe, til trodd for sparte driftskostnader knyttet til dagens bygg og drift som frigjør ressurser til økt betjening av renter og avdrag, så blir det fortsatt en krevende oppgave å nå de finansielle måltallene når konsekvensene av det økte låneopptaket skal innarbeides. </a:t>
            </a:r>
            <a:b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Så veit vi også at da vil komme flere investeringsbehov i tiårsperioden som det ikke er tatt høyde for i gjeldende økonomiplan.</a:t>
            </a:r>
            <a:b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Dette er ei stor utfordring for en liten kommune, i tillegg kan jeg også nevne at det å bygge et slikt bygg – av entreprenøren er beregnet å koste 20 % mer, bare fordi det bygges på ei øy lagt til havs og ikke på fastlandet.</a:t>
            </a:r>
            <a:b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Dette i tillegg til at den største usikkerhetsfaktoren på både inntektssiden og utgiftssiden ligger i folketallsutviklingen., er utfordrende.</a:t>
            </a:r>
            <a:b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Slik inntektssystemet er rigget i dag reduseres inntekter i takt med nedgang i folketall, uten at det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ligger et tilstrekkelig «gulv» som demmer opp for at kommunen uansett vil ha grunnleggende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kostnader til tjenesteproduksjon uavhengig av antall brukere. </a:t>
            </a:r>
            <a:b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For Røst sin del så allerede midten av september 2021 var folketallet nede på 476 personer, noe som gjør at 2/3 av reduksjonen i </a:t>
            </a:r>
            <a:r>
              <a:rPr kumimoji="0" lang="nb-NO" sz="1200" b="0" i="0" u="none" strike="noStrike" kern="1200" cap="none" spc="0" normalizeH="0" baseline="0" noProof="0" dirty="0" err="1">
                <a:ln>
                  <a:noFill/>
                </a:ln>
                <a:solidFill>
                  <a:prstClr val="black"/>
                </a:solidFill>
                <a:effectLst/>
                <a:uLnTx/>
                <a:uFillTx/>
                <a:latin typeface="Calibri" panose="020F0502020204030204"/>
                <a:ea typeface="+mn-ea"/>
                <a:cs typeface="+mn-cs"/>
              </a:rPr>
              <a:t>folketallaet</a:t>
            </a: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 som SSB-scenariet sier vi skal ha fra 2020 og fram mot 2030 ,  alt er realisert. </a:t>
            </a:r>
            <a:b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Utviklingen i de enkelte aldersgruppene er også statistisk usikre,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spesielt i de laveste aldersgruppene (barnehage og småtrinn skole) hvor utviklingen er helt avhengig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av fremtidige fødselstall. </a:t>
            </a:r>
            <a:b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Det vil derimot i de neste ti årene etter all sannsynlighet bli en økning 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gruppen unge eldre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Så tilbake til inntektssystemet så er v</a:t>
            </a:r>
            <a: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 i utgangspunktet enige med utvalget i at mest mulig av midlene bør fordeles gjennom ordinære kriterier til alle kommuner. </a:t>
            </a:r>
            <a:b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Slik vi ser det hadde også en løsning for våre kommuner prinsipielt sett hørt hjemme i utgifts-utjevningen. </a:t>
            </a:r>
            <a:b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Samtidig forstår vi at utvalget ønsker at inntektssystemet ikke skal bli for komplisert. </a:t>
            </a:r>
            <a:b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Vi synes derfor løsningen med å gi et særskilt, målrettet tilskudd til våre distriktskommuner er en god måte å supplere inntekts- og utgifts-utjevningen for å legge til rette for likeverdige tjenester til innbyggerne, så lenge dette sikrer den </a:t>
            </a:r>
            <a:r>
              <a:rPr kumimoji="0" lang="nb-NO"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forutsigbarheten kommunene er avhengige av.</a:t>
            </a:r>
            <a:endParaRPr kumimoji="0" lang="nb-NO"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252E-D802-47BB-85C1-DB8619C6A44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818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VI har produsert et notat til  </a:t>
            </a:r>
            <a:r>
              <a:rPr kumimoji="0" lang="nb-NO" sz="1200" b="0" i="1" u="none" strike="noStrike" kern="1200" cap="none" spc="0" normalizeH="0" baseline="0" noProof="0" dirty="0">
                <a:ln>
                  <a:noFill/>
                </a:ln>
                <a:solidFill>
                  <a:prstClr val="black"/>
                </a:solidFill>
                <a:effectLst/>
                <a:uLnTx/>
                <a:uFillTx/>
                <a:latin typeface="Calibri" panose="020F0502020204030204"/>
                <a:ea typeface="+mn-ea"/>
                <a:cs typeface="+mn-cs"/>
              </a:rPr>
              <a:t>Generalistkommuneutvalget</a:t>
            </a: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 (Notat)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Mer effektiv distriktspolitikk og bedre modeller for interkommunalt samarbeid har også vært et stort og viktig arbeid i prosjektet.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Dette har/kommer Susan tilbake til.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Men e kan tilføye (viktig å skjønne) at </a:t>
            </a:r>
            <a:r>
              <a:rPr lang="nb-NO" sz="1800" b="0" dirty="0" err="1">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øykommuneprsjektet</a:t>
            </a:r>
            <a:r>
              <a:rPr lang="nb-NO" sz="18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 må ha et langsiktig perspektiv , fordi de fleste tiltakene krever omfattende prosesser, bygging av stein på stein, både politisk og administrativt.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Vi skal også se på nye modeller for kommunesamarbeid, noe som også kommer til å bli en svært og kanskje krevende prosess i prosjektet videre.</a:t>
            </a:r>
            <a:br>
              <a:rPr lang="nb-NO"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nb-NO" sz="1800" dirty="0">
                <a:effectLst/>
                <a:latin typeface="Calibri" panose="020F0502020204030204" pitchFamily="34" charset="0"/>
                <a:ea typeface="Calibri" panose="020F0502020204030204" pitchFamily="34" charset="0"/>
                <a:cs typeface="Times New Roman" panose="02020603050405020304" pitchFamily="18" charset="0"/>
              </a:rPr>
            </a:b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252E-D802-47BB-85C1-DB8619C6A44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130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har brukt litt tid på å fått jobbet oss sammen, fått organisasjonen på plass, fått et kunnskapsgrunnlag og en planstrategi som er veldig viktig i det videre arbeidet vårt. Sånt tar tid, men så langt har vi oppnådd mer enn jeg hadde trodd vi skulle, så langt i prosessen</a:t>
            </a:r>
          </a:p>
          <a:p>
            <a:endParaRPr lang="nb-NO" dirty="0"/>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nb-NO" dirty="0"/>
              <a:t>Så erfarer vi også her hvor viktig det er å være PÅ de forskjellige prosessene som for eksempel utarbeidelse av høringsinnspill til </a:t>
            </a:r>
            <a:r>
              <a:rPr lang="nb-NO" dirty="0" err="1"/>
              <a:t>inntekstsystemet</a:t>
            </a:r>
            <a:r>
              <a:rPr lang="nb-NO" dirty="0"/>
              <a:t> og notat til Generalistkommuneutvalget.</a:t>
            </a:r>
            <a:br>
              <a:rPr lang="nb-NO" dirty="0"/>
            </a:br>
            <a:r>
              <a:rPr lang="nb-NO" dirty="0"/>
              <a:t>Dette og andre prosesser hadde vi kanskje ikke fått til å/eller tatt oss tid til/ eller funnet det rett å prioritert med finanser eller menneskelige ressurser i en eller hektisk hverdag, men gjennom prosjektet fikk vi det til. resultater</a:t>
            </a:r>
            <a:br>
              <a:rPr lang="nb-NO" dirty="0"/>
            </a:br>
            <a:r>
              <a:rPr lang="nb-NO" dirty="0"/>
              <a:t>ET absolutt </a:t>
            </a:r>
            <a:r>
              <a:rPr lang="nb-NO" dirty="0" err="1"/>
              <a:t>suksesskritere</a:t>
            </a:r>
            <a:r>
              <a:rPr lang="nb-NO" dirty="0"/>
              <a:t> </a:t>
            </a: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For at vi er kommet dit vi er kommet i prosjektet, og ei viktig </a:t>
            </a:r>
            <a:r>
              <a:rPr kumimoji="0" lang="nb-NO" sz="1200" b="0" i="0" u="none" strike="noStrike" kern="1200" cap="none" spc="0" normalizeH="0" baseline="0" noProof="0" dirty="0" err="1">
                <a:ln>
                  <a:noFill/>
                </a:ln>
                <a:solidFill>
                  <a:prstClr val="black"/>
                </a:solidFill>
                <a:effectLst/>
                <a:uLnTx/>
                <a:uFillTx/>
                <a:latin typeface="Calibri" panose="020F0502020204030204"/>
                <a:ea typeface="+mn-ea"/>
                <a:cs typeface="+mn-cs"/>
              </a:rPr>
              <a:t>forutsetnig</a:t>
            </a: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nb-NO" sz="1200" b="0" i="0" u="none" strike="noStrike" kern="1200" cap="none" spc="0" normalizeH="0" baseline="0" noProof="0" dirty="0" err="1">
                <a:ln>
                  <a:noFill/>
                </a:ln>
                <a:solidFill>
                  <a:prstClr val="black"/>
                </a:solidFill>
                <a:effectLst/>
                <a:uLnTx/>
                <a:uFillTx/>
                <a:latin typeface="Calibri" panose="020F0502020204030204"/>
                <a:ea typeface="+mn-ea"/>
                <a:cs typeface="+mn-cs"/>
              </a:rPr>
              <a:t>sukseesn</a:t>
            </a: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 e at vi har hatt ressurser til felles prosessleder, </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En som har hatt det overordnet ansvar for hovedprosessen, samt følge opp leveranser fra deltakerkommunene. E tør å påstå at uten han, hadde det ikke gått. </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Og han e ei tålmodig sjel…</a:t>
            </a:r>
            <a:endParaRPr lang="nb-NO" dirty="0"/>
          </a:p>
          <a:p>
            <a:br>
              <a:rPr lang="nb-NO" dirty="0"/>
            </a:br>
            <a:r>
              <a:rPr lang="nb-NO" dirty="0"/>
              <a:t>Så har e også stor tru på samarbeid e av de vektig og </a:t>
            </a:r>
            <a:r>
              <a:rPr lang="nb-NO" dirty="0" err="1"/>
              <a:t>rekti</a:t>
            </a:r>
            <a:r>
              <a:rPr lang="nb-NO" dirty="0"/>
              <a:t> i disse prosessene -  og her e vi  - når vi ser på alt av samarbeid som vi har, alle veia – kanskje snart verdensmestre på samarbeid, men e trur vi framover må ha </a:t>
            </a:r>
            <a:r>
              <a:rPr lang="nb-NO" dirty="0" err="1"/>
              <a:t>meire</a:t>
            </a:r>
            <a:r>
              <a:rPr lang="nb-NO" dirty="0"/>
              <a:t> fokus gjensidighet i samarbeid – ikke utarming av en part…</a:t>
            </a:r>
            <a:br>
              <a:rPr lang="nb-NO" dirty="0"/>
            </a:b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Medvirkning er også viktig. Vi må involvere bredt, og så må også </a:t>
            </a:r>
            <a:r>
              <a:rPr lang="nb-NO" dirty="0" err="1"/>
              <a:t>politkeran</a:t>
            </a:r>
            <a:r>
              <a:rPr lang="nb-NO" dirty="0"/>
              <a:t> få eierforhold og tilstrekkelig kunnskap om prosessene.</a:t>
            </a:r>
            <a:br>
              <a:rPr lang="nb-NO" dirty="0"/>
            </a:br>
            <a:r>
              <a:rPr lang="nb-NO" dirty="0"/>
              <a:t> og her var det felles kommunestyremøtet en veldig god </a:t>
            </a:r>
            <a:r>
              <a:rPr lang="nb-NO" dirty="0" err="1"/>
              <a:t>arnea</a:t>
            </a:r>
            <a:r>
              <a:rPr lang="nb-NO"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Felles kommunestyremøte – fungerte meget bra. Planen var å samle alle tre kommunestyrene fysisk, men pandemien satte en stopper for det. Vi hadde et Teams møte i </a:t>
            </a:r>
            <a:r>
              <a:rPr lang="nb-NO" dirty="0" err="1"/>
              <a:t>stedenfor</a:t>
            </a:r>
            <a:r>
              <a:rPr lang="nb-NO" dirty="0"/>
              <a:t>. Vellykket. </a:t>
            </a:r>
            <a:br>
              <a:rPr lang="nb-NO" dirty="0"/>
            </a:br>
            <a:r>
              <a:rPr lang="nb-NO" dirty="0"/>
              <a:t>Politisk forankring i hvert kommunestyre, og jevnlige orienteringer også viktig.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Gleder meg til Fase 2, da planlegger vi en felles kommunestyresamling, inkl. administrasjonene – hvor erfaringsdeling skal ha fokus. Dette tror jeg blir en verdifull </a:t>
            </a:r>
            <a:r>
              <a:rPr lang="nb-NO" dirty="0" err="1"/>
              <a:t>arna</a:t>
            </a:r>
            <a:r>
              <a:rPr lang="nb-NO" dirty="0"/>
              <a:t> for å lære av hverandre, en </a:t>
            </a:r>
            <a:r>
              <a:rPr lang="nb-NO" dirty="0" err="1"/>
              <a:t>arnea</a:t>
            </a:r>
            <a:r>
              <a:rPr lang="nb-NO" dirty="0"/>
              <a:t> for felles foredrag or workshops, - litt sånn som det vi gjøre her disse dagene.</a:t>
            </a:r>
            <a:br>
              <a:rPr lang="nb-NO" dirty="0"/>
            </a:b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Så er det klart at dette med utredningsarbeidet, planarbeidet og nettverksbygging – både for oss og våre administrasjoner har vært kjempeviktig og kjempenyttig, og vi er nå i startgropa på flere spennende samarbeidsprosesser fremover i fase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a:t>Førr</a:t>
            </a:r>
            <a:r>
              <a:rPr lang="nb-NO" dirty="0"/>
              <a:t> Røst sin del helt uvurderlig den drahjelpen vi får gjennom prosjektet i forbindelse med bl.a. kommuneplanens arealdel som vi nå går i gang med.</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å få ressurser og drahjelp til å planlegge langsiktig og strategisk, gir oss samtidig nye utviklingsmuligheter.</a:t>
            </a:r>
          </a:p>
          <a:p>
            <a:br>
              <a:rPr lang="nb-NO" dirty="0"/>
            </a:br>
            <a:r>
              <a:rPr lang="nb-NO" dirty="0"/>
              <a:t>Så nærmer jeg meg en ende her – men jeg må få si at jeg igjen, og igjen blir imponert over ungdommene våre, deres kunnskap, deres visjoner og deres </a:t>
            </a:r>
            <a:r>
              <a:rPr lang="nb-NO" dirty="0" err="1"/>
              <a:t>engagement</a:t>
            </a:r>
            <a:r>
              <a:rPr lang="nb-NO" dirty="0"/>
              <a:t> og ikke minst deres vilje til å bidra inn i arbeidet – det tror jeg er helt unikt, og skal vi få dette til så er vi rett og slett avhengig av å ha de med på laget!.</a:t>
            </a:r>
            <a:br>
              <a:rPr lang="nb-NO" dirty="0"/>
            </a:br>
            <a:r>
              <a:rPr lang="nb-NO" dirty="0"/>
              <a:t>De e </a:t>
            </a:r>
            <a:r>
              <a:rPr lang="nb-NO" dirty="0" err="1"/>
              <a:t>framtia</a:t>
            </a:r>
            <a:r>
              <a:rPr lang="nb-NO" dirty="0"/>
              <a:t> og </a:t>
            </a:r>
            <a:r>
              <a:rPr lang="nb-NO" dirty="0" err="1"/>
              <a:t>framtia</a:t>
            </a:r>
            <a:r>
              <a:rPr lang="nb-NO" dirty="0"/>
              <a:t> e no.</a:t>
            </a:r>
          </a:p>
          <a:p>
            <a:endParaRPr lang="nb-NO" dirty="0"/>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Så – sånn avslutningsvis . hves vi forestill oss at </a:t>
            </a:r>
            <a:r>
              <a:rPr lang="nb-NO" dirty="0" err="1"/>
              <a:t>dein</a:t>
            </a:r>
            <a:r>
              <a:rPr lang="nb-NO" dirty="0"/>
              <a:t> båten her representer </a:t>
            </a:r>
            <a:r>
              <a:rPr lang="nb-NO" dirty="0" err="1"/>
              <a:t>kommunan</a:t>
            </a:r>
            <a:r>
              <a:rPr lang="nb-NO" dirty="0"/>
              <a:t> </a:t>
            </a:r>
            <a:r>
              <a:rPr lang="nb-NO" dirty="0" err="1"/>
              <a:t>vårres</a:t>
            </a:r>
            <a:r>
              <a:rPr lang="nb-NO" dirty="0"/>
              <a:t> – så gjennom prosjektet så seila </a:t>
            </a:r>
            <a:r>
              <a:rPr lang="nb-NO" dirty="0" err="1"/>
              <a:t>dein</a:t>
            </a:r>
            <a:r>
              <a:rPr lang="nb-NO" dirty="0"/>
              <a:t> </a:t>
            </a:r>
            <a:r>
              <a:rPr lang="nb-NO" dirty="0" err="1"/>
              <a:t>no</a:t>
            </a:r>
            <a:r>
              <a:rPr lang="nb-NO" dirty="0"/>
              <a:t> inn i </a:t>
            </a:r>
            <a:r>
              <a:rPr lang="nb-NO" dirty="0" err="1"/>
              <a:t>fremtia</a:t>
            </a:r>
            <a:r>
              <a:rPr lang="nb-NO" dirty="0"/>
              <a:t>, </a:t>
            </a:r>
            <a:r>
              <a:rPr lang="nb-NO" dirty="0" err="1"/>
              <a:t>mæ</a:t>
            </a:r>
            <a:r>
              <a:rPr lang="nb-NO" dirty="0"/>
              <a:t> et </a:t>
            </a:r>
            <a:r>
              <a:rPr lang="nb-NO" dirty="0" err="1"/>
              <a:t>sterkar</a:t>
            </a:r>
            <a:r>
              <a:rPr lang="nb-NO" dirty="0"/>
              <a:t> seil, </a:t>
            </a:r>
            <a:r>
              <a:rPr lang="nb-NO" dirty="0" err="1"/>
              <a:t>meire</a:t>
            </a:r>
            <a:r>
              <a:rPr lang="nb-NO" dirty="0"/>
              <a:t> vind i </a:t>
            </a:r>
            <a:r>
              <a:rPr lang="nb-NO" dirty="0" err="1"/>
              <a:t>seilan</a:t>
            </a:r>
            <a:r>
              <a:rPr lang="nb-NO" dirty="0"/>
              <a:t> og </a:t>
            </a:r>
            <a:r>
              <a:rPr lang="nb-NO" dirty="0" err="1"/>
              <a:t>nån</a:t>
            </a:r>
            <a:r>
              <a:rPr lang="nb-NO" dirty="0"/>
              <a:t> </a:t>
            </a:r>
            <a:r>
              <a:rPr lang="nb-NO" dirty="0" err="1"/>
              <a:t>flerire</a:t>
            </a:r>
            <a:r>
              <a:rPr lang="nb-NO" dirty="0"/>
              <a:t> verktøy på plass som </a:t>
            </a:r>
            <a:r>
              <a:rPr lang="nb-NO" dirty="0" err="1"/>
              <a:t>gjer</a:t>
            </a:r>
            <a:r>
              <a:rPr lang="nb-NO" dirty="0"/>
              <a:t> mannskapet økt kunnskap om </a:t>
            </a:r>
            <a:r>
              <a:rPr lang="nb-NO" dirty="0" err="1"/>
              <a:t>forholdan</a:t>
            </a:r>
            <a:r>
              <a:rPr lang="nb-NO" dirty="0"/>
              <a:t>, har økt kunnskap om leia og </a:t>
            </a:r>
            <a:r>
              <a:rPr lang="nb-NO" dirty="0" err="1"/>
              <a:t>og</a:t>
            </a:r>
            <a:r>
              <a:rPr lang="nb-NO" dirty="0"/>
              <a:t> e </a:t>
            </a:r>
            <a:r>
              <a:rPr lang="nb-NO" dirty="0" err="1"/>
              <a:t>tryggar</a:t>
            </a:r>
            <a:r>
              <a:rPr lang="nb-NO" dirty="0"/>
              <a:t> på </a:t>
            </a:r>
            <a:r>
              <a:rPr lang="nb-NO" dirty="0" err="1"/>
              <a:t>gruinnførrholdan</a:t>
            </a:r>
            <a:r>
              <a:rPr lang="nb-NO" dirty="0"/>
              <a:t> </a:t>
            </a:r>
            <a:r>
              <a:rPr lang="nb-NO" dirty="0" err="1"/>
              <a:t>dein</a:t>
            </a:r>
            <a:r>
              <a:rPr lang="nb-NO" dirty="0"/>
              <a:t> </a:t>
            </a:r>
            <a:r>
              <a:rPr lang="nb-NO" dirty="0" err="1"/>
              <a:t>ska</a:t>
            </a:r>
            <a:r>
              <a:rPr lang="nb-NO" dirty="0"/>
              <a:t> seil i.</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Og så ser vi fram til at vi i Fase 2 – kanskje </a:t>
            </a:r>
            <a:r>
              <a:rPr lang="nb-NO" dirty="0" err="1"/>
              <a:t>ska</a:t>
            </a:r>
            <a:r>
              <a:rPr lang="nb-NO" dirty="0"/>
              <a:t> produser nye </a:t>
            </a:r>
            <a:r>
              <a:rPr lang="nb-NO" dirty="0" err="1"/>
              <a:t>nye</a:t>
            </a:r>
            <a:r>
              <a:rPr lang="nb-NO" dirty="0"/>
              <a:t> kart, </a:t>
            </a:r>
            <a:r>
              <a:rPr lang="nb-NO" dirty="0" err="1"/>
              <a:t>utvilkes</a:t>
            </a:r>
            <a:r>
              <a:rPr lang="nb-NO" dirty="0"/>
              <a:t> ny fremdrift, og gås nye leie!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 gleda </a:t>
            </a:r>
            <a:r>
              <a:rPr lang="nb-NO" dirty="0" err="1"/>
              <a:t>me</a:t>
            </a:r>
            <a:r>
              <a:rPr lang="nb-NO" dirty="0"/>
              <a:t> t seilasen!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252E-D802-47BB-85C1-DB8619C6A44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711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252E-D802-47BB-85C1-DB8619C6A44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780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Sett fra et Værøy perspektiv er jeg veldig glad for at Statsforvalteren i Nordland har sett at vi har spesielle utfordringer som øykommune med lang avstand til andre, og dermed invitert oss med inn i Øykommuneprosjektet. </a:t>
            </a:r>
          </a:p>
          <a:p>
            <a:r>
              <a:rPr lang="nb-NO" dirty="0"/>
              <a:t>Sett utenifra oppfattes vi nok ofte som «lillebror» som får lov å være med, da tenker jeg på interkommunalt samarbeid – noe som er en nødvendighet i mange tilfeller, eks. barnevern, PPT, m.m. dette fordi vi som små kommuner ikke har kapasitet til at vi skulle tatt hånd om alt selv. </a:t>
            </a:r>
          </a:p>
          <a:p>
            <a:r>
              <a:rPr lang="nb-NO" dirty="0"/>
              <a:t>Gjennom øykommuneprosjektet har vi erfart at vi er flere «i samme båt». Det samarbeidet som vi tre kommuner har hatt og som er et samarbeid med kommuner som har samme utfordringer, har gitt oss perspektiv på andre løsninger på utfordringene våre, vi har hatt flere gode diskusjoner – ja, prosjektet har i det hele tatt vært et samarbeid av stor verdi. </a:t>
            </a:r>
          </a:p>
          <a:p>
            <a:r>
              <a:rPr lang="nb-NO" dirty="0"/>
              <a:t>Derav kommer ideen bak å invitere andre små kommuner som har samme type utfordringer som vi har, til konferansen i dag –  vi setter pris på at dere tok imot invitasjonen. </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252E-D802-47BB-85C1-DB8619C6A44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172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 har blitt «sparka» i gang med et arbeide der vi er nødt og gjøre mesteparten av jobben selv, det gir eierfølelse og forplikter oss. Felles kommunestyremøte på teams var en suksess, der tilbakemeldingene sier at dette var noe vi alle var fornøyde med- og som vi ønsker å få til flere ganger. Det gav oss selvtillit på utfordringen våre og en felles politisk plattform å jobbe ut fra.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Styringsgruppen der posisjon, opposisjon, administrasjon og ikke minst de tillitsvalgte har vært med, har gitt en veldig god forankring i prosessen. Gjennom styringsgruppe og faggrupper har vi fått nettverk med «likesinnede». Det faglige nettverket er blitt styrket. Kommunedirektørene har et tett samarbeide. Og Barnehagestyrerne var tidlig ute med å knytte kontakt, kontakt opprettet også mellom folkehelsekoordinatene.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Kunnskapsgrunnlaget var noe av det første vi startet med – et nyttig arbeid – og et viktig arbeid som gav oss en oversikt over status på tjenestene vi gir til befolkningen.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Gjennom dette samarbeidet så må jeg kunne si at vi har løftet oss på utviklingsarbeid: vi har jobbet frem et Kunnskapsgrunnlag, vi har fått på plass planstrategi, kommuneplanenes samfunnsdel og nå i 2023: ressurser til å oppdatere kommuneplanens arealdel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252E-D802-47BB-85C1-DB8619C6A44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737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Etter veldig mange år med mangelfull oppdatering av kommunalt planverk, har vi fått god drahjelp til å komme oss videre. Både med ressurser igjennom «Øykommune prosjektet», og </a:t>
            </a:r>
            <a:r>
              <a:rPr lang="nb-NO" sz="1200" b="1" dirty="0"/>
              <a:t>trigget </a:t>
            </a:r>
            <a:r>
              <a:rPr lang="nb-NO" sz="1200" dirty="0"/>
              <a:t>av de andre to øykommunenes parallelle jobbing.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Sammen med intern prioritering, har vi hatt ressurser til å kjøre en god prosess for å få på plass en planstrategi, en fremtidsretta Kommuneplan samfunnsdel, og videre fått oppdatert plan for næring, fysisk aktivitet, kulturminner osv. og vi også fått utarbeidet boligsosial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252E-D802-47BB-85C1-DB8619C6A44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711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Jeg har tatt med denne plansjen også, for når vi ser på </a:t>
            </a:r>
            <a:r>
              <a:rPr lang="nb-NO" dirty="0" err="1"/>
              <a:t>FN`s</a:t>
            </a:r>
            <a:r>
              <a:rPr lang="nb-NO" dirty="0"/>
              <a:t> bærekraftmål, ser vi at dette er akkurat de verdiene vi har brukt på å bygge og drive vårt øysamfunn, og som vi absolutt ønsker å bruke som rettesnor fremover i tid..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252E-D802-47BB-85C1-DB8619C6A44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337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Generelt «drukner» vi i høringer, det er ikke ofte at vi har kapasitet til å komme med innspill, da både politisk og administrative systemer er </a:t>
            </a:r>
            <a:r>
              <a:rPr lang="nb-NO"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så </a:t>
            </a:r>
            <a:r>
              <a:rPr lang="nb-NO"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små, at vi har mer enn nok med å få «hjulene til å gå rundt» i det daglige. </a:t>
            </a:r>
          </a:p>
          <a:p>
            <a:pPr>
              <a:lnSpc>
                <a:spcPct val="107000"/>
              </a:lnSpc>
              <a:spcAft>
                <a:spcPts val="800"/>
              </a:spcAft>
            </a:pPr>
            <a:r>
              <a:rPr lang="nb-NO"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Men </a:t>
            </a:r>
            <a:r>
              <a:rPr lang="nb-NO"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her </a:t>
            </a:r>
            <a:r>
              <a:rPr lang="nb-NO"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har vi gjennom Øykommuneprosjektet og gjennom felles arbeide blant ressurspersoner i våre tre kommune, fått gitt innspill til viktige rammefaktorer for vår videre eksistens. </a:t>
            </a: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 opplever at vi tre øykommuner snakker samme språk på grunn av samme type utfordringer. Vi bruker de ressursene vi har i lag og derfor klarte vi å gi innspill til inntektsystemutvalget. </a:t>
            </a:r>
          </a:p>
          <a:p>
            <a:pPr>
              <a:lnSpc>
                <a:spcPct val="106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Dette er et robust forslag som vil få stor betydningen for fremtiden for våre samfunn om vi får gjennomslag.</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Sett i den store sammenhengen er dette små beløp – for oss av stor betydning. Ser ikke for meg at politikerne skal ta dette bort. </a:t>
            </a:r>
          </a:p>
          <a:p>
            <a:pPr>
              <a:lnSpc>
                <a:spcPct val="106000"/>
              </a:lnSpc>
              <a:spcAft>
                <a:spcPts val="800"/>
              </a:spcAft>
            </a:pPr>
            <a:endParaRPr lang="nb-NO"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Hva notatet til </a:t>
            </a:r>
            <a:r>
              <a:rPr lang="nb-NO" sz="1800" kern="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inntekssystemutvalget</a:t>
            </a:r>
            <a:r>
              <a:rPr lang="nb-NO"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går ut på går jeg ikke noe nærmere in på, da Elisabeth skal si noe om det i sin presentasjon…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252E-D802-47BB-85C1-DB8619C6A44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246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7000"/>
              </a:lnSpc>
              <a:spcBef>
                <a:spcPts val="200"/>
              </a:spcBef>
              <a:spcAft>
                <a:spcPts val="0"/>
              </a:spcAft>
              <a:buClrTx/>
              <a:buSzTx/>
              <a:buFontTx/>
              <a:buNone/>
              <a:tabLst/>
              <a:defRPr/>
            </a:pPr>
            <a:r>
              <a:rPr lang="nb-NO" dirty="0"/>
              <a:t>Vi har også jobbet i lag for å gi innspill til Generalistkommuneutvalget, der vi har sett på tiltak for en mer effektiv distriktspolitikk og bedre modeller for interkommunalt samarbeid. </a:t>
            </a:r>
          </a:p>
          <a:p>
            <a:pPr marL="0" marR="0" lvl="0" indent="0" algn="l" defTabSz="914400" rtl="0" eaLnBrk="1" fontAlgn="auto" latinLnBrk="0" hangingPunct="1">
              <a:lnSpc>
                <a:spcPct val="107000"/>
              </a:lnSpc>
              <a:spcBef>
                <a:spcPts val="200"/>
              </a:spcBef>
              <a:spcAft>
                <a:spcPts val="0"/>
              </a:spcAft>
              <a:buClrTx/>
              <a:buSzTx/>
              <a:buFontTx/>
              <a:buNone/>
              <a:tabLst/>
              <a:defRPr/>
            </a:pPr>
            <a:r>
              <a:rPr lang="nb-NO" dirty="0"/>
              <a:t>Hovedansvaret for å sikre robuste lokalsamfunn må ligge hos lokalbefolkningen, i de politiske organene og i kommuneadministrasjonen, der kommunen selv må arbeide for egen attraktivitet og utnytte de konkurransefortrinnene som er i egen kommune. </a:t>
            </a:r>
          </a:p>
          <a:p>
            <a:pPr marL="0" marR="0" lvl="0" indent="0" algn="l" defTabSz="914400" rtl="0" eaLnBrk="1" fontAlgn="auto" latinLnBrk="0" hangingPunct="1">
              <a:lnSpc>
                <a:spcPct val="107000"/>
              </a:lnSpc>
              <a:spcBef>
                <a:spcPts val="200"/>
              </a:spcBef>
              <a:spcAft>
                <a:spcPts val="0"/>
              </a:spcAft>
              <a:buClrTx/>
              <a:buSzTx/>
              <a:buFontTx/>
              <a:buNone/>
              <a:tabLst/>
              <a:defRPr/>
            </a:pPr>
            <a:r>
              <a:rPr lang="nb-NO" dirty="0"/>
              <a:t>Men distriktspolitikken som føres har også betydning – og vi har stilt oss spørsmålet; </a:t>
            </a:r>
            <a:r>
              <a:rPr lang="nb-NO" b="1" dirty="0"/>
              <a:t>kunne</a:t>
            </a:r>
            <a:r>
              <a:rPr lang="nb-NO" dirty="0"/>
              <a:t> vi ha prøvd ut nye virkemiddel og tiltak for å oppnå bedre effekt av hensikten med virkemiddelapparatet. Her ønsker vi å være piloter å prøve ut tiltak og måle effekten av disse over tid. Vi har også stilt oss spørsmålet hvordan kan distriktspolitikken utgjør en effektiv motkonjunkturpolitikk?</a:t>
            </a:r>
          </a:p>
          <a:p>
            <a:pPr marL="0" marR="0" lvl="0" indent="0" algn="l" defTabSz="914400" rtl="0" eaLnBrk="1" fontAlgn="auto" latinLnBrk="0" hangingPunct="1">
              <a:lnSpc>
                <a:spcPct val="107000"/>
              </a:lnSpc>
              <a:spcBef>
                <a:spcPts val="200"/>
              </a:spcBef>
              <a:spcAft>
                <a:spcPts val="0"/>
              </a:spcAft>
              <a:buClrTx/>
              <a:buSzTx/>
              <a:buFontTx/>
              <a:buNone/>
              <a:tabLst/>
              <a:defRPr/>
            </a:pPr>
            <a:r>
              <a:rPr lang="nb-NO" dirty="0"/>
              <a:t>Flyttestrømmen har gått mot de store tettstedene og byene. Dette skjer i Norge, i Europa, og i verden for øvrig. Flertallet av innbyggerne ser størst gevinst i å bo sentralt. For å unngå store kostnader med å drive kommuner i framtiden der folketallet har gått kraftig ned, må vi sikre at et tilstrekkelig antall innbyggere ser størst gevinst i å bo i en av våre øykommuner, eller i andre distriktskommuner som står overfor de samme utfordringene med demografiske utfordringer. </a:t>
            </a:r>
          </a:p>
          <a:p>
            <a:pPr marL="0" marR="0" lvl="0" indent="0" algn="l" defTabSz="914400" rtl="0" eaLnBrk="1" fontAlgn="auto" latinLnBrk="0" hangingPunct="1">
              <a:lnSpc>
                <a:spcPct val="107000"/>
              </a:lnSpc>
              <a:spcBef>
                <a:spcPts val="200"/>
              </a:spcBef>
              <a:spcAft>
                <a:spcPts val="0"/>
              </a:spcAft>
              <a:buClrTx/>
              <a:buSzTx/>
              <a:buFontTx/>
              <a:buNone/>
              <a:tabLst/>
              <a:defRPr/>
            </a:pPr>
            <a:r>
              <a:rPr lang="nb-NO" dirty="0"/>
              <a:t>I vårt innspill til Generalistkommuneutvalget har vi foreslått en del virkemidler som vi ønsker å prøve ut:</a:t>
            </a:r>
          </a:p>
          <a:p>
            <a:pPr marL="0" marR="0" lvl="0" indent="0" algn="l" defTabSz="914400" rtl="0" eaLnBrk="1" fontAlgn="auto" latinLnBrk="0" hangingPunct="1">
              <a:lnSpc>
                <a:spcPct val="107000"/>
              </a:lnSpc>
              <a:spcBef>
                <a:spcPts val="200"/>
              </a:spcBef>
              <a:spcAft>
                <a:spcPts val="0"/>
              </a:spcAft>
              <a:buClrTx/>
              <a:buSzTx/>
              <a:buFontTx/>
              <a:buNone/>
              <a:tabLst/>
              <a:defRPr/>
            </a:pPr>
            <a:r>
              <a:rPr lang="nb-NO" dirty="0"/>
              <a:t>1	Individuelle økonomiske fordeler slik </a:t>
            </a:r>
          </a:p>
          <a:p>
            <a:pPr marL="0" marR="0" lvl="0" indent="0" algn="l" defTabSz="914400" rtl="0" eaLnBrk="1" fontAlgn="auto" latinLnBrk="0" hangingPunct="1">
              <a:lnSpc>
                <a:spcPct val="107000"/>
              </a:lnSpc>
              <a:spcBef>
                <a:spcPts val="200"/>
              </a:spcBef>
              <a:spcAft>
                <a:spcPts val="0"/>
              </a:spcAft>
              <a:buClrTx/>
              <a:buSzTx/>
              <a:buFontTx/>
              <a:buNone/>
              <a:tabLst/>
              <a:defRPr/>
            </a:pPr>
            <a:r>
              <a:rPr lang="nb-NO" dirty="0"/>
              <a:t>2	Som Lavere inntektsskatt og Nedbetaling av studielån*</a:t>
            </a:r>
          </a:p>
          <a:p>
            <a:pPr marL="0" marR="0" lvl="0" indent="0" algn="l" defTabSz="914400" rtl="0" eaLnBrk="1" fontAlgn="auto" latinLnBrk="0" hangingPunct="1">
              <a:lnSpc>
                <a:spcPct val="107000"/>
              </a:lnSpc>
              <a:spcBef>
                <a:spcPts val="200"/>
              </a:spcBef>
              <a:spcAft>
                <a:spcPts val="0"/>
              </a:spcAft>
              <a:buClrTx/>
              <a:buSzTx/>
              <a:buFontTx/>
              <a:buNone/>
              <a:tabLst/>
              <a:defRPr/>
            </a:pPr>
            <a:r>
              <a:rPr lang="nb-NO" dirty="0"/>
              <a:t> Vi foreslår at det utvikles en </a:t>
            </a:r>
            <a:r>
              <a:rPr lang="nb-NO" dirty="0" err="1"/>
              <a:t>distriktsindeks</a:t>
            </a:r>
            <a:r>
              <a:rPr lang="nb-NO" dirty="0"/>
              <a:t> – basert på kriteriet «hvor mange km må man reise for å nå 5000 innbyggere». Avstanden gir poeng på en skala med intervaller som igjen utløser individuelle økonomiske fordeler ut fra hvor du bor. Inntektsskatt og nedbetaling av studielån knyttes til arbeidsinntekt.</a:t>
            </a:r>
          </a:p>
          <a:p>
            <a:pPr marL="0" marR="0" lvl="0" indent="0" algn="l" defTabSz="914400" rtl="0" eaLnBrk="1" fontAlgn="auto" latinLnBrk="0" hangingPunct="1">
              <a:lnSpc>
                <a:spcPct val="107000"/>
              </a:lnSpc>
              <a:spcBef>
                <a:spcPts val="200"/>
              </a:spcBef>
              <a:spcAft>
                <a:spcPts val="0"/>
              </a:spcAft>
              <a:buClrTx/>
              <a:buSzTx/>
              <a:buFontTx/>
              <a:buNone/>
              <a:tabLst/>
              <a:defRPr/>
            </a:pPr>
            <a:r>
              <a:rPr lang="nb-NO" dirty="0"/>
              <a:t>2. Lavere priser barnehage og SFO, der kommuner får kompensert for lavere priser gjennom inntektssystemet i tråd med poengsum på </a:t>
            </a:r>
            <a:r>
              <a:rPr lang="nb-NO" dirty="0" err="1"/>
              <a:t>distriktsindeksen</a:t>
            </a:r>
            <a:r>
              <a:rPr lang="nb-NO" dirty="0"/>
              <a:t>.</a:t>
            </a:r>
          </a:p>
          <a:p>
            <a:pPr marL="0" marR="0" lvl="0" indent="0" algn="l" defTabSz="914400" rtl="0" eaLnBrk="1" fontAlgn="auto" latinLnBrk="0" hangingPunct="1">
              <a:lnSpc>
                <a:spcPct val="107000"/>
              </a:lnSpc>
              <a:spcBef>
                <a:spcPts val="200"/>
              </a:spcBef>
              <a:spcAft>
                <a:spcPts val="0"/>
              </a:spcAft>
              <a:buClrTx/>
              <a:buSzTx/>
              <a:buFontTx/>
              <a:buNone/>
              <a:tabLst/>
              <a:defRPr/>
            </a:pPr>
            <a:r>
              <a:rPr lang="nb-NO" dirty="0"/>
              <a:t> 3. Vi foreslår Støtte til etablering av lokale kontor </a:t>
            </a:r>
            <a:r>
              <a:rPr lang="nb-NO" dirty="0" err="1"/>
              <a:t>HUB’er</a:t>
            </a:r>
            <a:r>
              <a:rPr lang="nb-NO" dirty="0"/>
              <a:t>. Ei Støtteordningen kan for eksempel forvaltes av fylkeskommunen.</a:t>
            </a:r>
          </a:p>
          <a:p>
            <a:pPr marL="0" marR="0" lvl="0" indent="0" algn="l" defTabSz="914400" rtl="0" eaLnBrk="1" fontAlgn="auto" latinLnBrk="0" hangingPunct="1">
              <a:lnSpc>
                <a:spcPct val="107000"/>
              </a:lnSpc>
              <a:spcBef>
                <a:spcPts val="200"/>
              </a:spcBef>
              <a:spcAft>
                <a:spcPts val="0"/>
              </a:spcAft>
              <a:buClrTx/>
              <a:buSzTx/>
              <a:buFontTx/>
              <a:buNone/>
              <a:tabLst/>
              <a:defRPr/>
            </a:pPr>
            <a:r>
              <a:rPr lang="nb-NO" dirty="0"/>
              <a:t>4. Endringer som fremmer lokal fiskerinæring. Vi anbefaler at samfunnskvote/kommunekvote utredes. Vi ønsker å se på Ferskfiskordninga fordi den bør slå inn tidligere slik at våre fiskere kan dra nytte av den mens vi har fisken i farvann ved Træna, Røst og Værøy. Og en annen ting vi ønsker fokus på Arbeidstidsordning på fiskebruk. Som gjelder en næring som er sesongbasert. </a:t>
            </a:r>
          </a:p>
          <a:p>
            <a:pPr marL="0" marR="0" lvl="0" indent="0" algn="l" defTabSz="914400" rtl="0" eaLnBrk="1" fontAlgn="auto" latinLnBrk="0" hangingPunct="1">
              <a:lnSpc>
                <a:spcPct val="107000"/>
              </a:lnSpc>
              <a:spcBef>
                <a:spcPts val="20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252E-D802-47BB-85C1-DB8619C6A44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990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5 Næringsutvikling</a:t>
            </a:r>
          </a:p>
          <a:p>
            <a:r>
              <a:rPr lang="nb-NO" dirty="0"/>
              <a:t>De tre kommunene er livskraftige og har godt næringsgrunnlag i dag. Men styrking av økonomiske muskler og risikokapital for å støtte næringsutvikling vil hjelpe kommunene til å bli mer robuste. Fylkeskommunen kjenner sine regioner og har en utviklerrolle i dag.</a:t>
            </a:r>
          </a:p>
          <a:p>
            <a:r>
              <a:rPr lang="nb-NO" dirty="0"/>
              <a:t>Vi foreslår å Styrke fylkeskommunenes regionale næringsfond slik at kommunene kan tilføres midler og drive næringsutvikling. Tildelingene må hensynta om kommunene allerede har kraftinntekter og/eller havbruksfond. Styrke innovasjon Norges rolle i næringsutvikling. Sikre økt tilgang på risikokapital for nyetablering og videreutvikling i distriktskommuner.</a:t>
            </a:r>
          </a:p>
          <a:p>
            <a:r>
              <a:rPr lang="nb-NO" dirty="0"/>
              <a:t>•	Gjenopprette Fylkeskommunal støtte til gründerfond. </a:t>
            </a:r>
          </a:p>
          <a:p>
            <a:r>
              <a:rPr lang="nb-NO" dirty="0"/>
              <a:t> 6 Utdanning Vi trenger å forbedre mulighetene for desentral og nettbasert utdanning for å gi god tilgang til grunnutdanning, etter- og videreutdanning i distriktene. </a:t>
            </a:r>
          </a:p>
          <a:p>
            <a:r>
              <a:rPr lang="nb-NO" dirty="0"/>
              <a:t>7 Kommunikasjon er viktig for alle distriktskommuner. Det er et være eller ikke være for å opprettholde bosetning på øyene og er Noe vi må jobbe mye for med for å forbedre.</a:t>
            </a:r>
          </a:p>
          <a:p>
            <a:r>
              <a:rPr lang="nb-NO" dirty="0"/>
              <a:t>Det er gledelig at vi har fått gratisferge, men Det er også viktig å få på plass Gratis hurtigbåt i tillegg til gratis ferge i distriktskommuner der hurtigbåten utgjør en kritisk viktig forbindelse. og at </a:t>
            </a:r>
            <a:r>
              <a:rPr lang="nb-NO" dirty="0" err="1"/>
              <a:t>Fergeeier</a:t>
            </a:r>
            <a:r>
              <a:rPr lang="nb-NO" dirty="0"/>
              <a:t> utarbeider enkle retningslinjer slik at lokalbefolkningens og næringslivets blir prioritet på gratis fergeforbindelse.</a:t>
            </a:r>
          </a:p>
          <a:p>
            <a:r>
              <a:rPr lang="nb-NO" dirty="0"/>
              <a:t>8 Husbanken som instrument i tynne boligmarkeder</a:t>
            </a:r>
          </a:p>
          <a:p>
            <a:r>
              <a:rPr lang="nb-NO" dirty="0"/>
              <a:t>Kunnskapsgrunnlagene våre viser at det er utfordrende å skaffe nok boliger, boliger som er attraktive nok for tilflyttende familier, at det er utforende for unge å få finansiert bygging av ny bolig i bankene, at det er stor økonomisk risiko knyttet til å investere i bolig fordi vi har et såkalt tynt boligmarked.  </a:t>
            </a:r>
          </a:p>
          <a:p>
            <a:r>
              <a:rPr lang="nb-NO" dirty="0"/>
              <a:t>Forslag: Mulighet for husbanklån for alle i boligmarkeder som utfra objektive kriterier defineres som tynne boligmarkeder. </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252E-D802-47BB-85C1-DB8619C6A44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566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det videre arbeidet i øykommuneprosjektet har vi også som mål at det skal utredes og prøves ut  bedre modeller for interkommunalt samarbeid</a:t>
            </a:r>
          </a:p>
          <a:p>
            <a:r>
              <a:rPr lang="nb-NO" dirty="0"/>
              <a:t>En kommune langt til havs med store avstandsulempe, og for så vidt andre små kommuner, risikerer at interkommunalt samarbeid blir uforholdsmessig kostbart. Store kommuner vegrer seg for å ta på seg forpliktelser som vertskommune.</a:t>
            </a:r>
          </a:p>
          <a:p>
            <a:r>
              <a:rPr lang="nb-NO" dirty="0"/>
              <a:t>Vi foreslår tre grep som skal utredes og prøves ut for å forbedre interkommunalt samarbeid – som skissert på plansjen…</a:t>
            </a:r>
          </a:p>
          <a:p>
            <a:r>
              <a:rPr lang="nb-NO" dirty="0"/>
              <a:t>Målet med bedre modeller for interkommunalt samarbeid innebærer forhåpentligvis økt innflytelse i samarbeidet og god dialog, og skal gi ryddige og forutsigbare samarbeidslinjer. </a:t>
            </a:r>
          </a:p>
          <a:p>
            <a:endParaRPr lang="nb-NO" dirty="0"/>
          </a:p>
          <a:p>
            <a:r>
              <a:rPr lang="nb-NO" dirty="0"/>
              <a:t>Vi vil være piloter for å prøve ut nye tiltak for å være robuste for framtida; vi ønsker å prøve ut distriktspolitiske virkemidler og vi ønsker også å være pilot for nye modeller for interkommunalt samarbeid. Her kan det være aktuelt at </a:t>
            </a:r>
            <a:r>
              <a:rPr lang="nb-NO" dirty="0" err="1"/>
              <a:t>f,.eks</a:t>
            </a:r>
            <a:r>
              <a:rPr lang="nb-NO" dirty="0"/>
              <a:t> to kommuner prøver ut…..det trenger ikke å være alle tre….</a:t>
            </a:r>
          </a:p>
          <a:p>
            <a:r>
              <a:rPr lang="nb-NO" dirty="0"/>
              <a:t>Når det gjelder det politiske arbeidet – sendt invitasjoner og vært i kontakt med ulike politiske arenaer, kommunal- og </a:t>
            </a:r>
            <a:r>
              <a:rPr lang="nb-NO" dirty="0" err="1"/>
              <a:t>distriktsdepartementet</a:t>
            </a:r>
            <a:r>
              <a:rPr lang="nb-NO" dirty="0"/>
              <a:t>, med forespørsel om vi kan møtes for å drøfte nye løsninger i distriktspolitikken</a:t>
            </a:r>
          </a:p>
          <a:p>
            <a:r>
              <a:rPr lang="nb-NO" dirty="0"/>
              <a:t> </a:t>
            </a:r>
            <a:r>
              <a:rPr lang="nb-NO" dirty="0" err="1"/>
              <a:t>Nordlandsbenken</a:t>
            </a:r>
            <a:r>
              <a:rPr lang="nb-NO" dirty="0"/>
              <a:t>, Kommunaldepartementet, </a:t>
            </a:r>
            <a:r>
              <a:rPr lang="nb-NO" dirty="0" err="1"/>
              <a:t>distriktsministeren</a:t>
            </a:r>
            <a:r>
              <a:rPr lang="nb-NO" dirty="0"/>
              <a:t>  </a:t>
            </a:r>
            <a:r>
              <a:rPr lang="nb-NO" b="1" dirty="0"/>
              <a:t>tilbakemeldingene derfra er møter til høsten.</a:t>
            </a:r>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A252E-D802-47BB-85C1-DB8619C6A44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911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5FD7117-2C60-0CE8-2FC0-471C44D5FE41}"/>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6E4BEC24-2D51-C553-D16D-F06528554F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CF630B39-1D2B-AE2B-0A3C-D273C4D49D6E}"/>
              </a:ext>
            </a:extLst>
          </p:cNvPr>
          <p:cNvSpPr>
            <a:spLocks noGrp="1"/>
          </p:cNvSpPr>
          <p:nvPr>
            <p:ph type="dt" sz="half" idx="10"/>
          </p:nvPr>
        </p:nvSpPr>
        <p:spPr/>
        <p:txBody>
          <a:bodyPr/>
          <a:lstStyle/>
          <a:p>
            <a:fld id="{F06CC321-51BC-4DEC-9146-A4FF434A1CEC}" type="datetimeFigureOut">
              <a:rPr lang="nb-NO" smtClean="0"/>
              <a:t>13.06.2023</a:t>
            </a:fld>
            <a:endParaRPr lang="nb-NO"/>
          </a:p>
        </p:txBody>
      </p:sp>
      <p:sp>
        <p:nvSpPr>
          <p:cNvPr id="5" name="Plassholder for bunntekst 4">
            <a:extLst>
              <a:ext uri="{FF2B5EF4-FFF2-40B4-BE49-F238E27FC236}">
                <a16:creationId xmlns:a16="http://schemas.microsoft.com/office/drawing/2014/main" id="{341604D1-C60F-7E58-D1BA-4D9942FE310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5A26BED-FC35-C0F7-2617-1B94B7858464}"/>
              </a:ext>
            </a:extLst>
          </p:cNvPr>
          <p:cNvSpPr>
            <a:spLocks noGrp="1"/>
          </p:cNvSpPr>
          <p:nvPr>
            <p:ph type="sldNum" sz="quarter" idx="12"/>
          </p:nvPr>
        </p:nvSpPr>
        <p:spPr/>
        <p:txBody>
          <a:bodyPr/>
          <a:lstStyle/>
          <a:p>
            <a:fld id="{89ECFB51-19AB-4BEA-941F-5137659DFF67}" type="slidenum">
              <a:rPr lang="nb-NO" smtClean="0"/>
              <a:t>‹#›</a:t>
            </a:fld>
            <a:endParaRPr lang="nb-NO"/>
          </a:p>
        </p:txBody>
      </p:sp>
    </p:spTree>
    <p:extLst>
      <p:ext uri="{BB962C8B-B14F-4D97-AF65-F5344CB8AC3E}">
        <p14:creationId xmlns:p14="http://schemas.microsoft.com/office/powerpoint/2010/main" val="972164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F621FB-DB18-7FDB-D93B-86A39A9CC2DE}"/>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3F25559C-7A38-2D4D-10FE-C5B6F8D94A8B}"/>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DF03295-AF6B-F7EE-579E-AC4E97D2366A}"/>
              </a:ext>
            </a:extLst>
          </p:cNvPr>
          <p:cNvSpPr>
            <a:spLocks noGrp="1"/>
          </p:cNvSpPr>
          <p:nvPr>
            <p:ph type="dt" sz="half" idx="10"/>
          </p:nvPr>
        </p:nvSpPr>
        <p:spPr/>
        <p:txBody>
          <a:bodyPr/>
          <a:lstStyle/>
          <a:p>
            <a:fld id="{F06CC321-51BC-4DEC-9146-A4FF434A1CEC}" type="datetimeFigureOut">
              <a:rPr lang="nb-NO" smtClean="0"/>
              <a:t>13.06.2023</a:t>
            </a:fld>
            <a:endParaRPr lang="nb-NO"/>
          </a:p>
        </p:txBody>
      </p:sp>
      <p:sp>
        <p:nvSpPr>
          <p:cNvPr id="5" name="Plassholder for bunntekst 4">
            <a:extLst>
              <a:ext uri="{FF2B5EF4-FFF2-40B4-BE49-F238E27FC236}">
                <a16:creationId xmlns:a16="http://schemas.microsoft.com/office/drawing/2014/main" id="{6B4476B6-1395-09CE-C507-CA48D146AD3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990AA95-2EF6-DB55-F58C-1ADFCA8F7291}"/>
              </a:ext>
            </a:extLst>
          </p:cNvPr>
          <p:cNvSpPr>
            <a:spLocks noGrp="1"/>
          </p:cNvSpPr>
          <p:nvPr>
            <p:ph type="sldNum" sz="quarter" idx="12"/>
          </p:nvPr>
        </p:nvSpPr>
        <p:spPr/>
        <p:txBody>
          <a:bodyPr/>
          <a:lstStyle/>
          <a:p>
            <a:fld id="{89ECFB51-19AB-4BEA-941F-5137659DFF67}" type="slidenum">
              <a:rPr lang="nb-NO" smtClean="0"/>
              <a:t>‹#›</a:t>
            </a:fld>
            <a:endParaRPr lang="nb-NO"/>
          </a:p>
        </p:txBody>
      </p:sp>
    </p:spTree>
    <p:extLst>
      <p:ext uri="{BB962C8B-B14F-4D97-AF65-F5344CB8AC3E}">
        <p14:creationId xmlns:p14="http://schemas.microsoft.com/office/powerpoint/2010/main" val="3537445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24BDFD80-D744-4A82-C69F-E44414D1310C}"/>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0B2C587F-7CAE-9D46-6A65-0A8CF4A999FA}"/>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1F1C93C-7C5A-B2A2-2CC5-63EA4264BC4C}"/>
              </a:ext>
            </a:extLst>
          </p:cNvPr>
          <p:cNvSpPr>
            <a:spLocks noGrp="1"/>
          </p:cNvSpPr>
          <p:nvPr>
            <p:ph type="dt" sz="half" idx="10"/>
          </p:nvPr>
        </p:nvSpPr>
        <p:spPr/>
        <p:txBody>
          <a:bodyPr/>
          <a:lstStyle/>
          <a:p>
            <a:fld id="{F06CC321-51BC-4DEC-9146-A4FF434A1CEC}" type="datetimeFigureOut">
              <a:rPr lang="nb-NO" smtClean="0"/>
              <a:t>13.06.2023</a:t>
            </a:fld>
            <a:endParaRPr lang="nb-NO"/>
          </a:p>
        </p:txBody>
      </p:sp>
      <p:sp>
        <p:nvSpPr>
          <p:cNvPr id="5" name="Plassholder for bunntekst 4">
            <a:extLst>
              <a:ext uri="{FF2B5EF4-FFF2-40B4-BE49-F238E27FC236}">
                <a16:creationId xmlns:a16="http://schemas.microsoft.com/office/drawing/2014/main" id="{E853F704-B754-BC7E-A8A8-D86BE0B9F21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791568C-84D4-FB5E-2FE6-E50C1988ECCC}"/>
              </a:ext>
            </a:extLst>
          </p:cNvPr>
          <p:cNvSpPr>
            <a:spLocks noGrp="1"/>
          </p:cNvSpPr>
          <p:nvPr>
            <p:ph type="sldNum" sz="quarter" idx="12"/>
          </p:nvPr>
        </p:nvSpPr>
        <p:spPr/>
        <p:txBody>
          <a:bodyPr/>
          <a:lstStyle/>
          <a:p>
            <a:fld id="{89ECFB51-19AB-4BEA-941F-5137659DFF67}" type="slidenum">
              <a:rPr lang="nb-NO" smtClean="0"/>
              <a:t>‹#›</a:t>
            </a:fld>
            <a:endParaRPr lang="nb-NO"/>
          </a:p>
        </p:txBody>
      </p:sp>
    </p:spTree>
    <p:extLst>
      <p:ext uri="{BB962C8B-B14F-4D97-AF65-F5344CB8AC3E}">
        <p14:creationId xmlns:p14="http://schemas.microsoft.com/office/powerpoint/2010/main" val="776098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4B986F-F602-48DC-92BC-954603C23842}"/>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6FF994B3-4F82-4E49-8655-9C81A4A0F7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285220F2-8CB1-4B7B-95A9-05542685ADE4}"/>
              </a:ext>
            </a:extLst>
          </p:cNvPr>
          <p:cNvSpPr>
            <a:spLocks noGrp="1"/>
          </p:cNvSpPr>
          <p:nvPr>
            <p:ph type="dt" sz="half" idx="10"/>
          </p:nvPr>
        </p:nvSpPr>
        <p:spPr/>
        <p:txBody>
          <a:bodyPr/>
          <a:lstStyle/>
          <a:p>
            <a:fld id="{83527C9A-03F9-428B-99AE-3B5B3C9C7B67}" type="datetime1">
              <a:rPr lang="nb-NO" smtClean="0"/>
              <a:t>13.06.2023</a:t>
            </a:fld>
            <a:endParaRPr lang="nb-NO"/>
          </a:p>
        </p:txBody>
      </p:sp>
      <p:sp>
        <p:nvSpPr>
          <p:cNvPr id="5" name="Plassholder for bunntekst 4">
            <a:extLst>
              <a:ext uri="{FF2B5EF4-FFF2-40B4-BE49-F238E27FC236}">
                <a16:creationId xmlns:a16="http://schemas.microsoft.com/office/drawing/2014/main" id="{8C2FEBA0-FF43-4494-AC04-26EB4D411A86}"/>
              </a:ext>
            </a:extLst>
          </p:cNvPr>
          <p:cNvSpPr>
            <a:spLocks noGrp="1"/>
          </p:cNvSpPr>
          <p:nvPr>
            <p:ph type="ftr" sz="quarter" idx="11"/>
          </p:nvPr>
        </p:nvSpPr>
        <p:spPr/>
        <p:txBody>
          <a:bodyPr/>
          <a:lstStyle/>
          <a:p>
            <a:r>
              <a:rPr lang="nb-NO"/>
              <a:t>Susan Berg Kristiansen - Øykommunekonferanse 12/6-2023</a:t>
            </a:r>
          </a:p>
        </p:txBody>
      </p:sp>
      <p:sp>
        <p:nvSpPr>
          <p:cNvPr id="6" name="Plassholder for lysbildenummer 5">
            <a:extLst>
              <a:ext uri="{FF2B5EF4-FFF2-40B4-BE49-F238E27FC236}">
                <a16:creationId xmlns:a16="http://schemas.microsoft.com/office/drawing/2014/main" id="{064A5031-1511-4D4E-B921-AE3B1F197874}"/>
              </a:ext>
            </a:extLst>
          </p:cNvPr>
          <p:cNvSpPr>
            <a:spLocks noGrp="1"/>
          </p:cNvSpPr>
          <p:nvPr>
            <p:ph type="sldNum" sz="quarter" idx="12"/>
          </p:nvPr>
        </p:nvSpPr>
        <p:spPr/>
        <p:txBody>
          <a:bodyPr/>
          <a:lstStyle/>
          <a:p>
            <a:fld id="{80151ABF-3C16-46FC-A53A-6452C83F9287}" type="slidenum">
              <a:rPr lang="nb-NO" smtClean="0"/>
              <a:t>‹#›</a:t>
            </a:fld>
            <a:endParaRPr lang="nb-NO"/>
          </a:p>
        </p:txBody>
      </p:sp>
    </p:spTree>
    <p:extLst>
      <p:ext uri="{BB962C8B-B14F-4D97-AF65-F5344CB8AC3E}">
        <p14:creationId xmlns:p14="http://schemas.microsoft.com/office/powerpoint/2010/main" val="3277977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80555E-641C-4231-BF22-39E7C19E7A3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2B35823-56D1-4412-B717-DA2F67167E7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2E4B370-1E85-4811-A426-D01810A5C80F}"/>
              </a:ext>
            </a:extLst>
          </p:cNvPr>
          <p:cNvSpPr>
            <a:spLocks noGrp="1"/>
          </p:cNvSpPr>
          <p:nvPr>
            <p:ph type="dt" sz="half" idx="10"/>
          </p:nvPr>
        </p:nvSpPr>
        <p:spPr/>
        <p:txBody>
          <a:bodyPr/>
          <a:lstStyle/>
          <a:p>
            <a:fld id="{C6FD5EF2-7FCE-4175-87D4-E5CFB84D7E6E}" type="datetime1">
              <a:rPr lang="nb-NO" smtClean="0"/>
              <a:t>13.06.2023</a:t>
            </a:fld>
            <a:endParaRPr lang="nb-NO"/>
          </a:p>
        </p:txBody>
      </p:sp>
      <p:sp>
        <p:nvSpPr>
          <p:cNvPr id="5" name="Plassholder for bunntekst 4">
            <a:extLst>
              <a:ext uri="{FF2B5EF4-FFF2-40B4-BE49-F238E27FC236}">
                <a16:creationId xmlns:a16="http://schemas.microsoft.com/office/drawing/2014/main" id="{8731AF71-75BA-4F21-A252-7A989E422B40}"/>
              </a:ext>
            </a:extLst>
          </p:cNvPr>
          <p:cNvSpPr>
            <a:spLocks noGrp="1"/>
          </p:cNvSpPr>
          <p:nvPr>
            <p:ph type="ftr" sz="quarter" idx="11"/>
          </p:nvPr>
        </p:nvSpPr>
        <p:spPr/>
        <p:txBody>
          <a:bodyPr/>
          <a:lstStyle/>
          <a:p>
            <a:r>
              <a:rPr lang="nb-NO"/>
              <a:t>Susan Berg Kristiansen - Øykommunekonferanse 12/6-2023</a:t>
            </a:r>
          </a:p>
        </p:txBody>
      </p:sp>
      <p:sp>
        <p:nvSpPr>
          <p:cNvPr id="6" name="Plassholder for lysbildenummer 5">
            <a:extLst>
              <a:ext uri="{FF2B5EF4-FFF2-40B4-BE49-F238E27FC236}">
                <a16:creationId xmlns:a16="http://schemas.microsoft.com/office/drawing/2014/main" id="{F9448548-907C-493C-A53E-5CFE538A2A9B}"/>
              </a:ext>
            </a:extLst>
          </p:cNvPr>
          <p:cNvSpPr>
            <a:spLocks noGrp="1"/>
          </p:cNvSpPr>
          <p:nvPr>
            <p:ph type="sldNum" sz="quarter" idx="12"/>
          </p:nvPr>
        </p:nvSpPr>
        <p:spPr/>
        <p:txBody>
          <a:bodyPr/>
          <a:lstStyle/>
          <a:p>
            <a:fld id="{80151ABF-3C16-46FC-A53A-6452C83F9287}" type="slidenum">
              <a:rPr lang="nb-NO" smtClean="0"/>
              <a:t>‹#›</a:t>
            </a:fld>
            <a:endParaRPr lang="nb-NO"/>
          </a:p>
        </p:txBody>
      </p:sp>
    </p:spTree>
    <p:extLst>
      <p:ext uri="{BB962C8B-B14F-4D97-AF65-F5344CB8AC3E}">
        <p14:creationId xmlns:p14="http://schemas.microsoft.com/office/powerpoint/2010/main" val="3555804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7CFF85-D8B6-4086-AF73-6F6B6E088E9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0FA7CB4E-A8D4-46C8-9CC7-E6CF049D8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12575C56-4EA9-48CA-B2B4-E3A03B2F0810}"/>
              </a:ext>
            </a:extLst>
          </p:cNvPr>
          <p:cNvSpPr>
            <a:spLocks noGrp="1"/>
          </p:cNvSpPr>
          <p:nvPr>
            <p:ph type="dt" sz="half" idx="10"/>
          </p:nvPr>
        </p:nvSpPr>
        <p:spPr/>
        <p:txBody>
          <a:bodyPr/>
          <a:lstStyle/>
          <a:p>
            <a:fld id="{178DB2DB-42B7-47BC-BD6D-033FB1EAE8B0}" type="datetime1">
              <a:rPr lang="nb-NO" smtClean="0"/>
              <a:t>13.06.2023</a:t>
            </a:fld>
            <a:endParaRPr lang="nb-NO"/>
          </a:p>
        </p:txBody>
      </p:sp>
      <p:sp>
        <p:nvSpPr>
          <p:cNvPr id="5" name="Plassholder for bunntekst 4">
            <a:extLst>
              <a:ext uri="{FF2B5EF4-FFF2-40B4-BE49-F238E27FC236}">
                <a16:creationId xmlns:a16="http://schemas.microsoft.com/office/drawing/2014/main" id="{9EFD2592-072F-46FB-9A66-634C32E14D41}"/>
              </a:ext>
            </a:extLst>
          </p:cNvPr>
          <p:cNvSpPr>
            <a:spLocks noGrp="1"/>
          </p:cNvSpPr>
          <p:nvPr>
            <p:ph type="ftr" sz="quarter" idx="11"/>
          </p:nvPr>
        </p:nvSpPr>
        <p:spPr/>
        <p:txBody>
          <a:bodyPr/>
          <a:lstStyle/>
          <a:p>
            <a:r>
              <a:rPr lang="nb-NO"/>
              <a:t>Susan Berg Kristiansen - Øykommunekonferanse 12/6-2023</a:t>
            </a:r>
          </a:p>
        </p:txBody>
      </p:sp>
      <p:sp>
        <p:nvSpPr>
          <p:cNvPr id="6" name="Plassholder for lysbildenummer 5">
            <a:extLst>
              <a:ext uri="{FF2B5EF4-FFF2-40B4-BE49-F238E27FC236}">
                <a16:creationId xmlns:a16="http://schemas.microsoft.com/office/drawing/2014/main" id="{D4305F34-5E07-4CBA-848D-92D6FE03CD26}"/>
              </a:ext>
            </a:extLst>
          </p:cNvPr>
          <p:cNvSpPr>
            <a:spLocks noGrp="1"/>
          </p:cNvSpPr>
          <p:nvPr>
            <p:ph type="sldNum" sz="quarter" idx="12"/>
          </p:nvPr>
        </p:nvSpPr>
        <p:spPr/>
        <p:txBody>
          <a:bodyPr/>
          <a:lstStyle/>
          <a:p>
            <a:fld id="{80151ABF-3C16-46FC-A53A-6452C83F9287}" type="slidenum">
              <a:rPr lang="nb-NO" smtClean="0"/>
              <a:t>‹#›</a:t>
            </a:fld>
            <a:endParaRPr lang="nb-NO"/>
          </a:p>
        </p:txBody>
      </p:sp>
    </p:spTree>
    <p:extLst>
      <p:ext uri="{BB962C8B-B14F-4D97-AF65-F5344CB8AC3E}">
        <p14:creationId xmlns:p14="http://schemas.microsoft.com/office/powerpoint/2010/main" val="3720340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D58C4D-5BD3-459D-AAB3-F7670CF0572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9F69E53-868C-475B-AEDA-B2C93A2DC994}"/>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154591EB-4AED-412A-B400-0A9ADBD04FA0}"/>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8646EBA0-FB21-4F90-B6DD-D3BDCF9BBC0D}"/>
              </a:ext>
            </a:extLst>
          </p:cNvPr>
          <p:cNvSpPr>
            <a:spLocks noGrp="1"/>
          </p:cNvSpPr>
          <p:nvPr>
            <p:ph type="dt" sz="half" idx="10"/>
          </p:nvPr>
        </p:nvSpPr>
        <p:spPr/>
        <p:txBody>
          <a:bodyPr/>
          <a:lstStyle/>
          <a:p>
            <a:fld id="{E837B814-D4E7-4F35-B7CB-C48E7130ECE4}" type="datetime1">
              <a:rPr lang="nb-NO" smtClean="0"/>
              <a:t>13.06.2023</a:t>
            </a:fld>
            <a:endParaRPr lang="nb-NO"/>
          </a:p>
        </p:txBody>
      </p:sp>
      <p:sp>
        <p:nvSpPr>
          <p:cNvPr id="6" name="Plassholder for bunntekst 5">
            <a:extLst>
              <a:ext uri="{FF2B5EF4-FFF2-40B4-BE49-F238E27FC236}">
                <a16:creationId xmlns:a16="http://schemas.microsoft.com/office/drawing/2014/main" id="{B400B54F-DBC1-46FC-B9F9-22C931370A0A}"/>
              </a:ext>
            </a:extLst>
          </p:cNvPr>
          <p:cNvSpPr>
            <a:spLocks noGrp="1"/>
          </p:cNvSpPr>
          <p:nvPr>
            <p:ph type="ftr" sz="quarter" idx="11"/>
          </p:nvPr>
        </p:nvSpPr>
        <p:spPr/>
        <p:txBody>
          <a:bodyPr/>
          <a:lstStyle/>
          <a:p>
            <a:r>
              <a:rPr lang="nb-NO"/>
              <a:t>Susan Berg Kristiansen - Øykommunekonferanse 12/6-2023</a:t>
            </a:r>
          </a:p>
        </p:txBody>
      </p:sp>
      <p:sp>
        <p:nvSpPr>
          <p:cNvPr id="7" name="Plassholder for lysbildenummer 6">
            <a:extLst>
              <a:ext uri="{FF2B5EF4-FFF2-40B4-BE49-F238E27FC236}">
                <a16:creationId xmlns:a16="http://schemas.microsoft.com/office/drawing/2014/main" id="{0F950C07-7E31-4C5F-B09D-507DE10FA09D}"/>
              </a:ext>
            </a:extLst>
          </p:cNvPr>
          <p:cNvSpPr>
            <a:spLocks noGrp="1"/>
          </p:cNvSpPr>
          <p:nvPr>
            <p:ph type="sldNum" sz="quarter" idx="12"/>
          </p:nvPr>
        </p:nvSpPr>
        <p:spPr/>
        <p:txBody>
          <a:bodyPr/>
          <a:lstStyle/>
          <a:p>
            <a:fld id="{80151ABF-3C16-46FC-A53A-6452C83F9287}" type="slidenum">
              <a:rPr lang="nb-NO" smtClean="0"/>
              <a:t>‹#›</a:t>
            </a:fld>
            <a:endParaRPr lang="nb-NO"/>
          </a:p>
        </p:txBody>
      </p:sp>
    </p:spTree>
    <p:extLst>
      <p:ext uri="{BB962C8B-B14F-4D97-AF65-F5344CB8AC3E}">
        <p14:creationId xmlns:p14="http://schemas.microsoft.com/office/powerpoint/2010/main" val="2895540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AA11A0-7347-4CCA-944E-11D5B9FF8FBA}"/>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C3D63CD-CC6D-49F3-80C8-F8224A99E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710936B3-FEB9-4503-B98F-8193EB4943EB}"/>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2F1EBB2-1A68-4713-AC9F-A51FF51E46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08D549C5-498E-49BA-A19D-9B7DC9443205}"/>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D822DAA5-E997-4D27-9351-507EB45B7400}"/>
              </a:ext>
            </a:extLst>
          </p:cNvPr>
          <p:cNvSpPr>
            <a:spLocks noGrp="1"/>
          </p:cNvSpPr>
          <p:nvPr>
            <p:ph type="dt" sz="half" idx="10"/>
          </p:nvPr>
        </p:nvSpPr>
        <p:spPr/>
        <p:txBody>
          <a:bodyPr/>
          <a:lstStyle/>
          <a:p>
            <a:fld id="{1D8EA4E7-C91D-48DB-9312-FD225D43BE25}" type="datetime1">
              <a:rPr lang="nb-NO" smtClean="0"/>
              <a:t>13.06.2023</a:t>
            </a:fld>
            <a:endParaRPr lang="nb-NO"/>
          </a:p>
        </p:txBody>
      </p:sp>
      <p:sp>
        <p:nvSpPr>
          <p:cNvPr id="8" name="Plassholder for bunntekst 7">
            <a:extLst>
              <a:ext uri="{FF2B5EF4-FFF2-40B4-BE49-F238E27FC236}">
                <a16:creationId xmlns:a16="http://schemas.microsoft.com/office/drawing/2014/main" id="{9E9D6185-531A-4F98-A522-84989EDAFD3A}"/>
              </a:ext>
            </a:extLst>
          </p:cNvPr>
          <p:cNvSpPr>
            <a:spLocks noGrp="1"/>
          </p:cNvSpPr>
          <p:nvPr>
            <p:ph type="ftr" sz="quarter" idx="11"/>
          </p:nvPr>
        </p:nvSpPr>
        <p:spPr/>
        <p:txBody>
          <a:bodyPr/>
          <a:lstStyle/>
          <a:p>
            <a:r>
              <a:rPr lang="nb-NO"/>
              <a:t>Susan Berg Kristiansen - Øykommunekonferanse 12/6-2023</a:t>
            </a:r>
          </a:p>
        </p:txBody>
      </p:sp>
      <p:sp>
        <p:nvSpPr>
          <p:cNvPr id="9" name="Plassholder for lysbildenummer 8">
            <a:extLst>
              <a:ext uri="{FF2B5EF4-FFF2-40B4-BE49-F238E27FC236}">
                <a16:creationId xmlns:a16="http://schemas.microsoft.com/office/drawing/2014/main" id="{C74BDE7F-4EB7-4386-9F01-9093598A5CF6}"/>
              </a:ext>
            </a:extLst>
          </p:cNvPr>
          <p:cNvSpPr>
            <a:spLocks noGrp="1"/>
          </p:cNvSpPr>
          <p:nvPr>
            <p:ph type="sldNum" sz="quarter" idx="12"/>
          </p:nvPr>
        </p:nvSpPr>
        <p:spPr/>
        <p:txBody>
          <a:bodyPr/>
          <a:lstStyle/>
          <a:p>
            <a:fld id="{80151ABF-3C16-46FC-A53A-6452C83F9287}" type="slidenum">
              <a:rPr lang="nb-NO" smtClean="0"/>
              <a:t>‹#›</a:t>
            </a:fld>
            <a:endParaRPr lang="nb-NO"/>
          </a:p>
        </p:txBody>
      </p:sp>
    </p:spTree>
    <p:extLst>
      <p:ext uri="{BB962C8B-B14F-4D97-AF65-F5344CB8AC3E}">
        <p14:creationId xmlns:p14="http://schemas.microsoft.com/office/powerpoint/2010/main" val="3202754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9C335F-B80B-4DB1-8DF4-DEBD762A454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4F5E86A0-F81C-4D31-9275-4C0D3D807AD8}"/>
              </a:ext>
            </a:extLst>
          </p:cNvPr>
          <p:cNvSpPr>
            <a:spLocks noGrp="1"/>
          </p:cNvSpPr>
          <p:nvPr>
            <p:ph type="dt" sz="half" idx="10"/>
          </p:nvPr>
        </p:nvSpPr>
        <p:spPr/>
        <p:txBody>
          <a:bodyPr/>
          <a:lstStyle/>
          <a:p>
            <a:fld id="{1CEA1154-8411-4D86-A489-8EF35CB13FCF}" type="datetime1">
              <a:rPr lang="nb-NO" smtClean="0"/>
              <a:t>13.06.2023</a:t>
            </a:fld>
            <a:endParaRPr lang="nb-NO"/>
          </a:p>
        </p:txBody>
      </p:sp>
      <p:sp>
        <p:nvSpPr>
          <p:cNvPr id="4" name="Plassholder for bunntekst 3">
            <a:extLst>
              <a:ext uri="{FF2B5EF4-FFF2-40B4-BE49-F238E27FC236}">
                <a16:creationId xmlns:a16="http://schemas.microsoft.com/office/drawing/2014/main" id="{D0086A43-5E83-4CA4-AA3A-B962B65251C2}"/>
              </a:ext>
            </a:extLst>
          </p:cNvPr>
          <p:cNvSpPr>
            <a:spLocks noGrp="1"/>
          </p:cNvSpPr>
          <p:nvPr>
            <p:ph type="ftr" sz="quarter" idx="11"/>
          </p:nvPr>
        </p:nvSpPr>
        <p:spPr/>
        <p:txBody>
          <a:bodyPr/>
          <a:lstStyle/>
          <a:p>
            <a:r>
              <a:rPr lang="nb-NO"/>
              <a:t>Susan Berg Kristiansen - Øykommunekonferanse 12/6-2023</a:t>
            </a:r>
          </a:p>
        </p:txBody>
      </p:sp>
      <p:sp>
        <p:nvSpPr>
          <p:cNvPr id="5" name="Plassholder for lysbildenummer 4">
            <a:extLst>
              <a:ext uri="{FF2B5EF4-FFF2-40B4-BE49-F238E27FC236}">
                <a16:creationId xmlns:a16="http://schemas.microsoft.com/office/drawing/2014/main" id="{3E6BCE04-61C0-4EDE-9823-8C1133267BB0}"/>
              </a:ext>
            </a:extLst>
          </p:cNvPr>
          <p:cNvSpPr>
            <a:spLocks noGrp="1"/>
          </p:cNvSpPr>
          <p:nvPr>
            <p:ph type="sldNum" sz="quarter" idx="12"/>
          </p:nvPr>
        </p:nvSpPr>
        <p:spPr/>
        <p:txBody>
          <a:bodyPr/>
          <a:lstStyle/>
          <a:p>
            <a:fld id="{80151ABF-3C16-46FC-A53A-6452C83F9287}" type="slidenum">
              <a:rPr lang="nb-NO" smtClean="0"/>
              <a:t>‹#›</a:t>
            </a:fld>
            <a:endParaRPr lang="nb-NO"/>
          </a:p>
        </p:txBody>
      </p:sp>
    </p:spTree>
    <p:extLst>
      <p:ext uri="{BB962C8B-B14F-4D97-AF65-F5344CB8AC3E}">
        <p14:creationId xmlns:p14="http://schemas.microsoft.com/office/powerpoint/2010/main" val="1025503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C69BC6A-AD2B-4D01-B3C6-D1461D28B04E}"/>
              </a:ext>
            </a:extLst>
          </p:cNvPr>
          <p:cNvSpPr>
            <a:spLocks noGrp="1"/>
          </p:cNvSpPr>
          <p:nvPr>
            <p:ph type="dt" sz="half" idx="10"/>
          </p:nvPr>
        </p:nvSpPr>
        <p:spPr/>
        <p:txBody>
          <a:bodyPr/>
          <a:lstStyle/>
          <a:p>
            <a:fld id="{8A8FAE68-E38A-49EF-963A-9F2F0E6A5835}" type="datetime1">
              <a:rPr lang="nb-NO" smtClean="0"/>
              <a:t>13.06.2023</a:t>
            </a:fld>
            <a:endParaRPr lang="nb-NO"/>
          </a:p>
        </p:txBody>
      </p:sp>
      <p:sp>
        <p:nvSpPr>
          <p:cNvPr id="3" name="Plassholder for bunntekst 2">
            <a:extLst>
              <a:ext uri="{FF2B5EF4-FFF2-40B4-BE49-F238E27FC236}">
                <a16:creationId xmlns:a16="http://schemas.microsoft.com/office/drawing/2014/main" id="{DC198926-3FAF-4FF6-8E3F-E96A7D1FE4B3}"/>
              </a:ext>
            </a:extLst>
          </p:cNvPr>
          <p:cNvSpPr>
            <a:spLocks noGrp="1"/>
          </p:cNvSpPr>
          <p:nvPr>
            <p:ph type="ftr" sz="quarter" idx="11"/>
          </p:nvPr>
        </p:nvSpPr>
        <p:spPr/>
        <p:txBody>
          <a:bodyPr/>
          <a:lstStyle/>
          <a:p>
            <a:r>
              <a:rPr lang="nb-NO"/>
              <a:t>Susan Berg Kristiansen - Øykommunekonferanse 12/6-2023</a:t>
            </a:r>
          </a:p>
        </p:txBody>
      </p:sp>
      <p:sp>
        <p:nvSpPr>
          <p:cNvPr id="4" name="Plassholder for lysbildenummer 3">
            <a:extLst>
              <a:ext uri="{FF2B5EF4-FFF2-40B4-BE49-F238E27FC236}">
                <a16:creationId xmlns:a16="http://schemas.microsoft.com/office/drawing/2014/main" id="{C2F58E54-0442-4363-A7E1-289ED0481ABF}"/>
              </a:ext>
            </a:extLst>
          </p:cNvPr>
          <p:cNvSpPr>
            <a:spLocks noGrp="1"/>
          </p:cNvSpPr>
          <p:nvPr>
            <p:ph type="sldNum" sz="quarter" idx="12"/>
          </p:nvPr>
        </p:nvSpPr>
        <p:spPr/>
        <p:txBody>
          <a:bodyPr/>
          <a:lstStyle/>
          <a:p>
            <a:fld id="{80151ABF-3C16-46FC-A53A-6452C83F9287}" type="slidenum">
              <a:rPr lang="nb-NO" smtClean="0"/>
              <a:t>‹#›</a:t>
            </a:fld>
            <a:endParaRPr lang="nb-NO"/>
          </a:p>
        </p:txBody>
      </p:sp>
    </p:spTree>
    <p:extLst>
      <p:ext uri="{BB962C8B-B14F-4D97-AF65-F5344CB8AC3E}">
        <p14:creationId xmlns:p14="http://schemas.microsoft.com/office/powerpoint/2010/main" val="1680608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AA2625-03FB-4E25-AA30-F8338EC034F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B57658B0-D620-406C-9F2C-B92E7DE668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91C7A0D7-EB90-4D59-83D0-D2EC78BA6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0801308-3117-454E-8EAB-EC19E1449360}"/>
              </a:ext>
            </a:extLst>
          </p:cNvPr>
          <p:cNvSpPr>
            <a:spLocks noGrp="1"/>
          </p:cNvSpPr>
          <p:nvPr>
            <p:ph type="dt" sz="half" idx="10"/>
          </p:nvPr>
        </p:nvSpPr>
        <p:spPr/>
        <p:txBody>
          <a:bodyPr/>
          <a:lstStyle/>
          <a:p>
            <a:fld id="{A8B93CD8-2051-4C72-B53A-7BAEDC62290B}" type="datetime1">
              <a:rPr lang="nb-NO" smtClean="0"/>
              <a:t>13.06.2023</a:t>
            </a:fld>
            <a:endParaRPr lang="nb-NO"/>
          </a:p>
        </p:txBody>
      </p:sp>
      <p:sp>
        <p:nvSpPr>
          <p:cNvPr id="6" name="Plassholder for bunntekst 5">
            <a:extLst>
              <a:ext uri="{FF2B5EF4-FFF2-40B4-BE49-F238E27FC236}">
                <a16:creationId xmlns:a16="http://schemas.microsoft.com/office/drawing/2014/main" id="{0FBD31A5-2C01-44FD-BA02-09FD44907B53}"/>
              </a:ext>
            </a:extLst>
          </p:cNvPr>
          <p:cNvSpPr>
            <a:spLocks noGrp="1"/>
          </p:cNvSpPr>
          <p:nvPr>
            <p:ph type="ftr" sz="quarter" idx="11"/>
          </p:nvPr>
        </p:nvSpPr>
        <p:spPr/>
        <p:txBody>
          <a:bodyPr/>
          <a:lstStyle/>
          <a:p>
            <a:r>
              <a:rPr lang="nb-NO"/>
              <a:t>Susan Berg Kristiansen - Øykommunekonferanse 12/6-2023</a:t>
            </a:r>
          </a:p>
        </p:txBody>
      </p:sp>
      <p:sp>
        <p:nvSpPr>
          <p:cNvPr id="7" name="Plassholder for lysbildenummer 6">
            <a:extLst>
              <a:ext uri="{FF2B5EF4-FFF2-40B4-BE49-F238E27FC236}">
                <a16:creationId xmlns:a16="http://schemas.microsoft.com/office/drawing/2014/main" id="{D71D4291-A44E-4B9F-BEAF-DBD06FF4B03D}"/>
              </a:ext>
            </a:extLst>
          </p:cNvPr>
          <p:cNvSpPr>
            <a:spLocks noGrp="1"/>
          </p:cNvSpPr>
          <p:nvPr>
            <p:ph type="sldNum" sz="quarter" idx="12"/>
          </p:nvPr>
        </p:nvSpPr>
        <p:spPr/>
        <p:txBody>
          <a:bodyPr/>
          <a:lstStyle/>
          <a:p>
            <a:fld id="{80151ABF-3C16-46FC-A53A-6452C83F9287}" type="slidenum">
              <a:rPr lang="nb-NO" smtClean="0"/>
              <a:t>‹#›</a:t>
            </a:fld>
            <a:endParaRPr lang="nb-NO"/>
          </a:p>
        </p:txBody>
      </p:sp>
    </p:spTree>
    <p:extLst>
      <p:ext uri="{BB962C8B-B14F-4D97-AF65-F5344CB8AC3E}">
        <p14:creationId xmlns:p14="http://schemas.microsoft.com/office/powerpoint/2010/main" val="2951355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2410E7-BDEA-EDBF-7CA2-5EE827CE943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4FA4751-BDC9-F1CE-D0B2-3AF174CCEA2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1976721-E533-29B9-E4FE-6271745A2E6D}"/>
              </a:ext>
            </a:extLst>
          </p:cNvPr>
          <p:cNvSpPr>
            <a:spLocks noGrp="1"/>
          </p:cNvSpPr>
          <p:nvPr>
            <p:ph type="dt" sz="half" idx="10"/>
          </p:nvPr>
        </p:nvSpPr>
        <p:spPr/>
        <p:txBody>
          <a:bodyPr/>
          <a:lstStyle/>
          <a:p>
            <a:fld id="{F06CC321-51BC-4DEC-9146-A4FF434A1CEC}" type="datetimeFigureOut">
              <a:rPr lang="nb-NO" smtClean="0"/>
              <a:t>13.06.2023</a:t>
            </a:fld>
            <a:endParaRPr lang="nb-NO"/>
          </a:p>
        </p:txBody>
      </p:sp>
      <p:sp>
        <p:nvSpPr>
          <p:cNvPr id="5" name="Plassholder for bunntekst 4">
            <a:extLst>
              <a:ext uri="{FF2B5EF4-FFF2-40B4-BE49-F238E27FC236}">
                <a16:creationId xmlns:a16="http://schemas.microsoft.com/office/drawing/2014/main" id="{70E3C584-7818-2ED1-E579-C5CA950169D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65880CE-8AAE-F702-6649-2C467544C8D7}"/>
              </a:ext>
            </a:extLst>
          </p:cNvPr>
          <p:cNvSpPr>
            <a:spLocks noGrp="1"/>
          </p:cNvSpPr>
          <p:nvPr>
            <p:ph type="sldNum" sz="quarter" idx="12"/>
          </p:nvPr>
        </p:nvSpPr>
        <p:spPr/>
        <p:txBody>
          <a:bodyPr/>
          <a:lstStyle/>
          <a:p>
            <a:fld id="{89ECFB51-19AB-4BEA-941F-5137659DFF67}" type="slidenum">
              <a:rPr lang="nb-NO" smtClean="0"/>
              <a:t>‹#›</a:t>
            </a:fld>
            <a:endParaRPr lang="nb-NO"/>
          </a:p>
        </p:txBody>
      </p:sp>
    </p:spTree>
    <p:extLst>
      <p:ext uri="{BB962C8B-B14F-4D97-AF65-F5344CB8AC3E}">
        <p14:creationId xmlns:p14="http://schemas.microsoft.com/office/powerpoint/2010/main" val="244380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4E1293-88CC-468A-B2AD-CC8DBF10D6D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C8C7AC8-012A-4A00-BFBA-6332FE0023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A752DB7-04A7-4B49-BC9C-FEDA0C8C1C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ED83B3EB-FC12-4450-A870-2A1AB4E43434}"/>
              </a:ext>
            </a:extLst>
          </p:cNvPr>
          <p:cNvSpPr>
            <a:spLocks noGrp="1"/>
          </p:cNvSpPr>
          <p:nvPr>
            <p:ph type="dt" sz="half" idx="10"/>
          </p:nvPr>
        </p:nvSpPr>
        <p:spPr/>
        <p:txBody>
          <a:bodyPr/>
          <a:lstStyle/>
          <a:p>
            <a:fld id="{E7FB704C-A902-4870-B5D7-B6181A32D99E}" type="datetime1">
              <a:rPr lang="nb-NO" smtClean="0"/>
              <a:t>13.06.2023</a:t>
            </a:fld>
            <a:endParaRPr lang="nb-NO"/>
          </a:p>
        </p:txBody>
      </p:sp>
      <p:sp>
        <p:nvSpPr>
          <p:cNvPr id="6" name="Plassholder for bunntekst 5">
            <a:extLst>
              <a:ext uri="{FF2B5EF4-FFF2-40B4-BE49-F238E27FC236}">
                <a16:creationId xmlns:a16="http://schemas.microsoft.com/office/drawing/2014/main" id="{CE4DFDA9-9173-4296-8BC5-1743C3CB2BD0}"/>
              </a:ext>
            </a:extLst>
          </p:cNvPr>
          <p:cNvSpPr>
            <a:spLocks noGrp="1"/>
          </p:cNvSpPr>
          <p:nvPr>
            <p:ph type="ftr" sz="quarter" idx="11"/>
          </p:nvPr>
        </p:nvSpPr>
        <p:spPr/>
        <p:txBody>
          <a:bodyPr/>
          <a:lstStyle/>
          <a:p>
            <a:r>
              <a:rPr lang="nb-NO"/>
              <a:t>Susan Berg Kristiansen - Øykommunekonferanse 12/6-2023</a:t>
            </a:r>
          </a:p>
        </p:txBody>
      </p:sp>
      <p:sp>
        <p:nvSpPr>
          <p:cNvPr id="7" name="Plassholder for lysbildenummer 6">
            <a:extLst>
              <a:ext uri="{FF2B5EF4-FFF2-40B4-BE49-F238E27FC236}">
                <a16:creationId xmlns:a16="http://schemas.microsoft.com/office/drawing/2014/main" id="{B7AAF748-DEEB-4C3A-879D-E98292240130}"/>
              </a:ext>
            </a:extLst>
          </p:cNvPr>
          <p:cNvSpPr>
            <a:spLocks noGrp="1"/>
          </p:cNvSpPr>
          <p:nvPr>
            <p:ph type="sldNum" sz="quarter" idx="12"/>
          </p:nvPr>
        </p:nvSpPr>
        <p:spPr/>
        <p:txBody>
          <a:bodyPr/>
          <a:lstStyle/>
          <a:p>
            <a:fld id="{80151ABF-3C16-46FC-A53A-6452C83F9287}" type="slidenum">
              <a:rPr lang="nb-NO" smtClean="0"/>
              <a:t>‹#›</a:t>
            </a:fld>
            <a:endParaRPr lang="nb-NO"/>
          </a:p>
        </p:txBody>
      </p:sp>
    </p:spTree>
    <p:extLst>
      <p:ext uri="{BB962C8B-B14F-4D97-AF65-F5344CB8AC3E}">
        <p14:creationId xmlns:p14="http://schemas.microsoft.com/office/powerpoint/2010/main" val="1438710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617567-3B70-4FC4-84E7-BD4F387787C8}"/>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C9D49AD-A15F-474C-9C51-627D65ED7A05}"/>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60CD0BA-2681-45E0-9DAE-3413534A5F6C}"/>
              </a:ext>
            </a:extLst>
          </p:cNvPr>
          <p:cNvSpPr>
            <a:spLocks noGrp="1"/>
          </p:cNvSpPr>
          <p:nvPr>
            <p:ph type="dt" sz="half" idx="10"/>
          </p:nvPr>
        </p:nvSpPr>
        <p:spPr/>
        <p:txBody>
          <a:bodyPr/>
          <a:lstStyle/>
          <a:p>
            <a:fld id="{1FC0AA34-1E65-4936-840D-B4FAE02169D2}" type="datetime1">
              <a:rPr lang="nb-NO" smtClean="0"/>
              <a:t>13.06.2023</a:t>
            </a:fld>
            <a:endParaRPr lang="nb-NO"/>
          </a:p>
        </p:txBody>
      </p:sp>
      <p:sp>
        <p:nvSpPr>
          <p:cNvPr id="5" name="Plassholder for bunntekst 4">
            <a:extLst>
              <a:ext uri="{FF2B5EF4-FFF2-40B4-BE49-F238E27FC236}">
                <a16:creationId xmlns:a16="http://schemas.microsoft.com/office/drawing/2014/main" id="{AF83AC42-01FD-46C3-B160-8B72702C1638}"/>
              </a:ext>
            </a:extLst>
          </p:cNvPr>
          <p:cNvSpPr>
            <a:spLocks noGrp="1"/>
          </p:cNvSpPr>
          <p:nvPr>
            <p:ph type="ftr" sz="quarter" idx="11"/>
          </p:nvPr>
        </p:nvSpPr>
        <p:spPr/>
        <p:txBody>
          <a:bodyPr/>
          <a:lstStyle/>
          <a:p>
            <a:r>
              <a:rPr lang="nb-NO"/>
              <a:t>Susan Berg Kristiansen - Øykommunekonferanse 12/6-2023</a:t>
            </a:r>
          </a:p>
        </p:txBody>
      </p:sp>
      <p:sp>
        <p:nvSpPr>
          <p:cNvPr id="6" name="Plassholder for lysbildenummer 5">
            <a:extLst>
              <a:ext uri="{FF2B5EF4-FFF2-40B4-BE49-F238E27FC236}">
                <a16:creationId xmlns:a16="http://schemas.microsoft.com/office/drawing/2014/main" id="{146DC363-609F-4706-A84C-C33C187EC529}"/>
              </a:ext>
            </a:extLst>
          </p:cNvPr>
          <p:cNvSpPr>
            <a:spLocks noGrp="1"/>
          </p:cNvSpPr>
          <p:nvPr>
            <p:ph type="sldNum" sz="quarter" idx="12"/>
          </p:nvPr>
        </p:nvSpPr>
        <p:spPr/>
        <p:txBody>
          <a:bodyPr/>
          <a:lstStyle/>
          <a:p>
            <a:fld id="{80151ABF-3C16-46FC-A53A-6452C83F9287}" type="slidenum">
              <a:rPr lang="nb-NO" smtClean="0"/>
              <a:t>‹#›</a:t>
            </a:fld>
            <a:endParaRPr lang="nb-NO"/>
          </a:p>
        </p:txBody>
      </p:sp>
    </p:spTree>
    <p:extLst>
      <p:ext uri="{BB962C8B-B14F-4D97-AF65-F5344CB8AC3E}">
        <p14:creationId xmlns:p14="http://schemas.microsoft.com/office/powerpoint/2010/main" val="156226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F1E29FBB-74F0-4725-8DBE-10467897DC09}"/>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2EA0077-4BBC-4FAE-ADB7-25A763C6D255}"/>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43C7874-4D57-4E7D-AFF6-D9088F5737CD}"/>
              </a:ext>
            </a:extLst>
          </p:cNvPr>
          <p:cNvSpPr>
            <a:spLocks noGrp="1"/>
          </p:cNvSpPr>
          <p:nvPr>
            <p:ph type="dt" sz="half" idx="10"/>
          </p:nvPr>
        </p:nvSpPr>
        <p:spPr/>
        <p:txBody>
          <a:bodyPr/>
          <a:lstStyle/>
          <a:p>
            <a:fld id="{FF3A2CF0-023E-417F-87A6-6656D54C7E2E}" type="datetime1">
              <a:rPr lang="nb-NO" smtClean="0"/>
              <a:t>13.06.2023</a:t>
            </a:fld>
            <a:endParaRPr lang="nb-NO"/>
          </a:p>
        </p:txBody>
      </p:sp>
      <p:sp>
        <p:nvSpPr>
          <p:cNvPr id="5" name="Plassholder for bunntekst 4">
            <a:extLst>
              <a:ext uri="{FF2B5EF4-FFF2-40B4-BE49-F238E27FC236}">
                <a16:creationId xmlns:a16="http://schemas.microsoft.com/office/drawing/2014/main" id="{B6E40216-21BC-4398-AE19-891407A5226C}"/>
              </a:ext>
            </a:extLst>
          </p:cNvPr>
          <p:cNvSpPr>
            <a:spLocks noGrp="1"/>
          </p:cNvSpPr>
          <p:nvPr>
            <p:ph type="ftr" sz="quarter" idx="11"/>
          </p:nvPr>
        </p:nvSpPr>
        <p:spPr/>
        <p:txBody>
          <a:bodyPr/>
          <a:lstStyle/>
          <a:p>
            <a:r>
              <a:rPr lang="nb-NO"/>
              <a:t>Susan Berg Kristiansen - Øykommunekonferanse 12/6-2023</a:t>
            </a:r>
          </a:p>
        </p:txBody>
      </p:sp>
      <p:sp>
        <p:nvSpPr>
          <p:cNvPr id="6" name="Plassholder for lysbildenummer 5">
            <a:extLst>
              <a:ext uri="{FF2B5EF4-FFF2-40B4-BE49-F238E27FC236}">
                <a16:creationId xmlns:a16="http://schemas.microsoft.com/office/drawing/2014/main" id="{3BF257E6-491C-4F09-9F50-5B1DEDBF2ADD}"/>
              </a:ext>
            </a:extLst>
          </p:cNvPr>
          <p:cNvSpPr>
            <a:spLocks noGrp="1"/>
          </p:cNvSpPr>
          <p:nvPr>
            <p:ph type="sldNum" sz="quarter" idx="12"/>
          </p:nvPr>
        </p:nvSpPr>
        <p:spPr/>
        <p:txBody>
          <a:bodyPr/>
          <a:lstStyle/>
          <a:p>
            <a:fld id="{80151ABF-3C16-46FC-A53A-6452C83F9287}" type="slidenum">
              <a:rPr lang="nb-NO" smtClean="0"/>
              <a:t>‹#›</a:t>
            </a:fld>
            <a:endParaRPr lang="nb-NO"/>
          </a:p>
        </p:txBody>
      </p:sp>
    </p:spTree>
    <p:extLst>
      <p:ext uri="{BB962C8B-B14F-4D97-AF65-F5344CB8AC3E}">
        <p14:creationId xmlns:p14="http://schemas.microsoft.com/office/powerpoint/2010/main" val="2019762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7661D-7DB5-77AE-3F50-5AC1C5D2FA1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775DCB57-61BB-5293-1029-C5D05A4AF8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06D24629-DA8B-B1B9-9C32-8DAD47DB0901}"/>
              </a:ext>
            </a:extLst>
          </p:cNvPr>
          <p:cNvSpPr>
            <a:spLocks noGrp="1"/>
          </p:cNvSpPr>
          <p:nvPr>
            <p:ph type="dt" sz="half" idx="10"/>
          </p:nvPr>
        </p:nvSpPr>
        <p:spPr/>
        <p:txBody>
          <a:bodyPr/>
          <a:lstStyle/>
          <a:p>
            <a:fld id="{F06CC321-51BC-4DEC-9146-A4FF434A1CEC}" type="datetimeFigureOut">
              <a:rPr lang="nb-NO" smtClean="0"/>
              <a:t>13.06.2023</a:t>
            </a:fld>
            <a:endParaRPr lang="nb-NO"/>
          </a:p>
        </p:txBody>
      </p:sp>
      <p:sp>
        <p:nvSpPr>
          <p:cNvPr id="5" name="Plassholder for bunntekst 4">
            <a:extLst>
              <a:ext uri="{FF2B5EF4-FFF2-40B4-BE49-F238E27FC236}">
                <a16:creationId xmlns:a16="http://schemas.microsoft.com/office/drawing/2014/main" id="{35080E56-AED4-518B-4A57-F6D28B7E589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240215C-E29E-5C22-58E7-E5E7A4C42159}"/>
              </a:ext>
            </a:extLst>
          </p:cNvPr>
          <p:cNvSpPr>
            <a:spLocks noGrp="1"/>
          </p:cNvSpPr>
          <p:nvPr>
            <p:ph type="sldNum" sz="quarter" idx="12"/>
          </p:nvPr>
        </p:nvSpPr>
        <p:spPr/>
        <p:txBody>
          <a:bodyPr/>
          <a:lstStyle/>
          <a:p>
            <a:fld id="{89ECFB51-19AB-4BEA-941F-5137659DFF67}" type="slidenum">
              <a:rPr lang="nb-NO" smtClean="0"/>
              <a:t>‹#›</a:t>
            </a:fld>
            <a:endParaRPr lang="nb-NO"/>
          </a:p>
        </p:txBody>
      </p:sp>
    </p:spTree>
    <p:extLst>
      <p:ext uri="{BB962C8B-B14F-4D97-AF65-F5344CB8AC3E}">
        <p14:creationId xmlns:p14="http://schemas.microsoft.com/office/powerpoint/2010/main" val="2749617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364191-525D-AA25-C643-7DE1E8AE49F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8C4A0A7-6C21-BF1F-0941-6F209CAD0DC2}"/>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5BE79C88-8073-C28F-5FAE-F1DAF4FAC800}"/>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22741F21-C449-3DC1-A36D-FD21F03256C9}"/>
              </a:ext>
            </a:extLst>
          </p:cNvPr>
          <p:cNvSpPr>
            <a:spLocks noGrp="1"/>
          </p:cNvSpPr>
          <p:nvPr>
            <p:ph type="dt" sz="half" idx="10"/>
          </p:nvPr>
        </p:nvSpPr>
        <p:spPr/>
        <p:txBody>
          <a:bodyPr/>
          <a:lstStyle/>
          <a:p>
            <a:fld id="{F06CC321-51BC-4DEC-9146-A4FF434A1CEC}" type="datetimeFigureOut">
              <a:rPr lang="nb-NO" smtClean="0"/>
              <a:t>13.06.2023</a:t>
            </a:fld>
            <a:endParaRPr lang="nb-NO"/>
          </a:p>
        </p:txBody>
      </p:sp>
      <p:sp>
        <p:nvSpPr>
          <p:cNvPr id="6" name="Plassholder for bunntekst 5">
            <a:extLst>
              <a:ext uri="{FF2B5EF4-FFF2-40B4-BE49-F238E27FC236}">
                <a16:creationId xmlns:a16="http://schemas.microsoft.com/office/drawing/2014/main" id="{1663EA18-27F9-3636-99F1-6B4ABE97BA3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A54CCC2-DA27-922D-FDA2-DCBB81E4FFBB}"/>
              </a:ext>
            </a:extLst>
          </p:cNvPr>
          <p:cNvSpPr>
            <a:spLocks noGrp="1"/>
          </p:cNvSpPr>
          <p:nvPr>
            <p:ph type="sldNum" sz="quarter" idx="12"/>
          </p:nvPr>
        </p:nvSpPr>
        <p:spPr/>
        <p:txBody>
          <a:bodyPr/>
          <a:lstStyle/>
          <a:p>
            <a:fld id="{89ECFB51-19AB-4BEA-941F-5137659DFF67}" type="slidenum">
              <a:rPr lang="nb-NO" smtClean="0"/>
              <a:t>‹#›</a:t>
            </a:fld>
            <a:endParaRPr lang="nb-NO"/>
          </a:p>
        </p:txBody>
      </p:sp>
    </p:spTree>
    <p:extLst>
      <p:ext uri="{BB962C8B-B14F-4D97-AF65-F5344CB8AC3E}">
        <p14:creationId xmlns:p14="http://schemas.microsoft.com/office/powerpoint/2010/main" val="388113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77ECB0-EB8D-18B8-78B5-15600763C84A}"/>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C2CAE2D3-C53A-3575-C588-7A77F14AB8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B20F65FC-27FC-1A48-8B84-F6C3FB5F42D8}"/>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6F3B98EF-88FA-05ED-937A-DB6C963746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423521AB-F1F5-9534-3BD9-AC41BF0B8834}"/>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41C74D61-153A-BCA7-1941-1FD67317543E}"/>
              </a:ext>
            </a:extLst>
          </p:cNvPr>
          <p:cNvSpPr>
            <a:spLocks noGrp="1"/>
          </p:cNvSpPr>
          <p:nvPr>
            <p:ph type="dt" sz="half" idx="10"/>
          </p:nvPr>
        </p:nvSpPr>
        <p:spPr/>
        <p:txBody>
          <a:bodyPr/>
          <a:lstStyle/>
          <a:p>
            <a:fld id="{F06CC321-51BC-4DEC-9146-A4FF434A1CEC}" type="datetimeFigureOut">
              <a:rPr lang="nb-NO" smtClean="0"/>
              <a:t>13.06.2023</a:t>
            </a:fld>
            <a:endParaRPr lang="nb-NO"/>
          </a:p>
        </p:txBody>
      </p:sp>
      <p:sp>
        <p:nvSpPr>
          <p:cNvPr id="8" name="Plassholder for bunntekst 7">
            <a:extLst>
              <a:ext uri="{FF2B5EF4-FFF2-40B4-BE49-F238E27FC236}">
                <a16:creationId xmlns:a16="http://schemas.microsoft.com/office/drawing/2014/main" id="{B8759ECC-3D88-3B19-A295-C69F172585F6}"/>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FA0ACD9C-CFA0-9367-3721-07B944C26273}"/>
              </a:ext>
            </a:extLst>
          </p:cNvPr>
          <p:cNvSpPr>
            <a:spLocks noGrp="1"/>
          </p:cNvSpPr>
          <p:nvPr>
            <p:ph type="sldNum" sz="quarter" idx="12"/>
          </p:nvPr>
        </p:nvSpPr>
        <p:spPr/>
        <p:txBody>
          <a:bodyPr/>
          <a:lstStyle/>
          <a:p>
            <a:fld id="{89ECFB51-19AB-4BEA-941F-5137659DFF67}" type="slidenum">
              <a:rPr lang="nb-NO" smtClean="0"/>
              <a:t>‹#›</a:t>
            </a:fld>
            <a:endParaRPr lang="nb-NO"/>
          </a:p>
        </p:txBody>
      </p:sp>
    </p:spTree>
    <p:extLst>
      <p:ext uri="{BB962C8B-B14F-4D97-AF65-F5344CB8AC3E}">
        <p14:creationId xmlns:p14="http://schemas.microsoft.com/office/powerpoint/2010/main" val="3869599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CC09DE-A69A-0476-D4FA-B915E760D21E}"/>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D6DDFB21-20E0-8672-B066-7C2F3812AB0C}"/>
              </a:ext>
            </a:extLst>
          </p:cNvPr>
          <p:cNvSpPr>
            <a:spLocks noGrp="1"/>
          </p:cNvSpPr>
          <p:nvPr>
            <p:ph type="dt" sz="half" idx="10"/>
          </p:nvPr>
        </p:nvSpPr>
        <p:spPr/>
        <p:txBody>
          <a:bodyPr/>
          <a:lstStyle/>
          <a:p>
            <a:fld id="{F06CC321-51BC-4DEC-9146-A4FF434A1CEC}" type="datetimeFigureOut">
              <a:rPr lang="nb-NO" smtClean="0"/>
              <a:t>13.06.2023</a:t>
            </a:fld>
            <a:endParaRPr lang="nb-NO"/>
          </a:p>
        </p:txBody>
      </p:sp>
      <p:sp>
        <p:nvSpPr>
          <p:cNvPr id="4" name="Plassholder for bunntekst 3">
            <a:extLst>
              <a:ext uri="{FF2B5EF4-FFF2-40B4-BE49-F238E27FC236}">
                <a16:creationId xmlns:a16="http://schemas.microsoft.com/office/drawing/2014/main" id="{FEA98CFA-A67F-8851-AD6E-637C6176FF1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6EDEE2E5-A101-B239-1BE5-A1BAE2ACC679}"/>
              </a:ext>
            </a:extLst>
          </p:cNvPr>
          <p:cNvSpPr>
            <a:spLocks noGrp="1"/>
          </p:cNvSpPr>
          <p:nvPr>
            <p:ph type="sldNum" sz="quarter" idx="12"/>
          </p:nvPr>
        </p:nvSpPr>
        <p:spPr/>
        <p:txBody>
          <a:bodyPr/>
          <a:lstStyle/>
          <a:p>
            <a:fld id="{89ECFB51-19AB-4BEA-941F-5137659DFF67}" type="slidenum">
              <a:rPr lang="nb-NO" smtClean="0"/>
              <a:t>‹#›</a:t>
            </a:fld>
            <a:endParaRPr lang="nb-NO"/>
          </a:p>
        </p:txBody>
      </p:sp>
    </p:spTree>
    <p:extLst>
      <p:ext uri="{BB962C8B-B14F-4D97-AF65-F5344CB8AC3E}">
        <p14:creationId xmlns:p14="http://schemas.microsoft.com/office/powerpoint/2010/main" val="3501027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39C5225-23BF-9BFB-C946-486D6D40EEF6}"/>
              </a:ext>
            </a:extLst>
          </p:cNvPr>
          <p:cNvSpPr>
            <a:spLocks noGrp="1"/>
          </p:cNvSpPr>
          <p:nvPr>
            <p:ph type="dt" sz="half" idx="10"/>
          </p:nvPr>
        </p:nvSpPr>
        <p:spPr/>
        <p:txBody>
          <a:bodyPr/>
          <a:lstStyle/>
          <a:p>
            <a:fld id="{F06CC321-51BC-4DEC-9146-A4FF434A1CEC}" type="datetimeFigureOut">
              <a:rPr lang="nb-NO" smtClean="0"/>
              <a:t>13.06.2023</a:t>
            </a:fld>
            <a:endParaRPr lang="nb-NO"/>
          </a:p>
        </p:txBody>
      </p:sp>
      <p:sp>
        <p:nvSpPr>
          <p:cNvPr id="3" name="Plassholder for bunntekst 2">
            <a:extLst>
              <a:ext uri="{FF2B5EF4-FFF2-40B4-BE49-F238E27FC236}">
                <a16:creationId xmlns:a16="http://schemas.microsoft.com/office/drawing/2014/main" id="{79FB5BE7-E2BF-470A-72B5-DC1197A9122C}"/>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CB58D1A2-7C4E-072A-6D8C-8AC34DFBD878}"/>
              </a:ext>
            </a:extLst>
          </p:cNvPr>
          <p:cNvSpPr>
            <a:spLocks noGrp="1"/>
          </p:cNvSpPr>
          <p:nvPr>
            <p:ph type="sldNum" sz="quarter" idx="12"/>
          </p:nvPr>
        </p:nvSpPr>
        <p:spPr/>
        <p:txBody>
          <a:bodyPr/>
          <a:lstStyle/>
          <a:p>
            <a:fld id="{89ECFB51-19AB-4BEA-941F-5137659DFF67}" type="slidenum">
              <a:rPr lang="nb-NO" smtClean="0"/>
              <a:t>‹#›</a:t>
            </a:fld>
            <a:endParaRPr lang="nb-NO"/>
          </a:p>
        </p:txBody>
      </p:sp>
    </p:spTree>
    <p:extLst>
      <p:ext uri="{BB962C8B-B14F-4D97-AF65-F5344CB8AC3E}">
        <p14:creationId xmlns:p14="http://schemas.microsoft.com/office/powerpoint/2010/main" val="112062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E021E7-919F-5416-3DAB-89D00D00917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147C9298-BA4A-456A-2108-E315B525B7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2223395B-0E63-EEC7-4BD3-F72D751BDA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F740AAB-C9B5-96A1-2F6F-A3EB2552C0B8}"/>
              </a:ext>
            </a:extLst>
          </p:cNvPr>
          <p:cNvSpPr>
            <a:spLocks noGrp="1"/>
          </p:cNvSpPr>
          <p:nvPr>
            <p:ph type="dt" sz="half" idx="10"/>
          </p:nvPr>
        </p:nvSpPr>
        <p:spPr/>
        <p:txBody>
          <a:bodyPr/>
          <a:lstStyle/>
          <a:p>
            <a:fld id="{F06CC321-51BC-4DEC-9146-A4FF434A1CEC}" type="datetimeFigureOut">
              <a:rPr lang="nb-NO" smtClean="0"/>
              <a:t>13.06.2023</a:t>
            </a:fld>
            <a:endParaRPr lang="nb-NO"/>
          </a:p>
        </p:txBody>
      </p:sp>
      <p:sp>
        <p:nvSpPr>
          <p:cNvPr id="6" name="Plassholder for bunntekst 5">
            <a:extLst>
              <a:ext uri="{FF2B5EF4-FFF2-40B4-BE49-F238E27FC236}">
                <a16:creationId xmlns:a16="http://schemas.microsoft.com/office/drawing/2014/main" id="{FCF41C9E-7CE1-F2EA-B65C-407766B16B5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B301D8D-D3DE-C1D9-F35F-0E9EF0467834}"/>
              </a:ext>
            </a:extLst>
          </p:cNvPr>
          <p:cNvSpPr>
            <a:spLocks noGrp="1"/>
          </p:cNvSpPr>
          <p:nvPr>
            <p:ph type="sldNum" sz="quarter" idx="12"/>
          </p:nvPr>
        </p:nvSpPr>
        <p:spPr/>
        <p:txBody>
          <a:bodyPr/>
          <a:lstStyle/>
          <a:p>
            <a:fld id="{89ECFB51-19AB-4BEA-941F-5137659DFF67}" type="slidenum">
              <a:rPr lang="nb-NO" smtClean="0"/>
              <a:t>‹#›</a:t>
            </a:fld>
            <a:endParaRPr lang="nb-NO"/>
          </a:p>
        </p:txBody>
      </p:sp>
    </p:spTree>
    <p:extLst>
      <p:ext uri="{BB962C8B-B14F-4D97-AF65-F5344CB8AC3E}">
        <p14:creationId xmlns:p14="http://schemas.microsoft.com/office/powerpoint/2010/main" val="884680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4AD5EE-5ED9-F181-E0D2-242076CEC99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CC193D7-282E-389A-B398-F721347EBC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25F48ED-DE73-BFA4-A289-C046F9A775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1D04BC4-74CA-469C-C934-DCD153DE555D}"/>
              </a:ext>
            </a:extLst>
          </p:cNvPr>
          <p:cNvSpPr>
            <a:spLocks noGrp="1"/>
          </p:cNvSpPr>
          <p:nvPr>
            <p:ph type="dt" sz="half" idx="10"/>
          </p:nvPr>
        </p:nvSpPr>
        <p:spPr/>
        <p:txBody>
          <a:bodyPr/>
          <a:lstStyle/>
          <a:p>
            <a:fld id="{F06CC321-51BC-4DEC-9146-A4FF434A1CEC}" type="datetimeFigureOut">
              <a:rPr lang="nb-NO" smtClean="0"/>
              <a:t>13.06.2023</a:t>
            </a:fld>
            <a:endParaRPr lang="nb-NO"/>
          </a:p>
        </p:txBody>
      </p:sp>
      <p:sp>
        <p:nvSpPr>
          <p:cNvPr id="6" name="Plassholder for bunntekst 5">
            <a:extLst>
              <a:ext uri="{FF2B5EF4-FFF2-40B4-BE49-F238E27FC236}">
                <a16:creationId xmlns:a16="http://schemas.microsoft.com/office/drawing/2014/main" id="{B5DC5D90-87C4-EB9E-60DC-E8AA3F33B44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2A40FF6-F3BE-0514-DDCF-F9DBF2E07B64}"/>
              </a:ext>
            </a:extLst>
          </p:cNvPr>
          <p:cNvSpPr>
            <a:spLocks noGrp="1"/>
          </p:cNvSpPr>
          <p:nvPr>
            <p:ph type="sldNum" sz="quarter" idx="12"/>
          </p:nvPr>
        </p:nvSpPr>
        <p:spPr/>
        <p:txBody>
          <a:bodyPr/>
          <a:lstStyle/>
          <a:p>
            <a:fld id="{89ECFB51-19AB-4BEA-941F-5137659DFF67}" type="slidenum">
              <a:rPr lang="nb-NO" smtClean="0"/>
              <a:t>‹#›</a:t>
            </a:fld>
            <a:endParaRPr lang="nb-NO"/>
          </a:p>
        </p:txBody>
      </p:sp>
    </p:spTree>
    <p:extLst>
      <p:ext uri="{BB962C8B-B14F-4D97-AF65-F5344CB8AC3E}">
        <p14:creationId xmlns:p14="http://schemas.microsoft.com/office/powerpoint/2010/main" val="1339313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3348BCD-15D3-EF49-2661-C480948EEE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CD4D156D-47C4-D28A-E612-022659482C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B561CE8-76D6-F427-3602-E29B7FD627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C321-51BC-4DEC-9146-A4FF434A1CEC}" type="datetimeFigureOut">
              <a:rPr lang="nb-NO" smtClean="0"/>
              <a:t>13.06.2023</a:t>
            </a:fld>
            <a:endParaRPr lang="nb-NO"/>
          </a:p>
        </p:txBody>
      </p:sp>
      <p:sp>
        <p:nvSpPr>
          <p:cNvPr id="5" name="Plassholder for bunntekst 4">
            <a:extLst>
              <a:ext uri="{FF2B5EF4-FFF2-40B4-BE49-F238E27FC236}">
                <a16:creationId xmlns:a16="http://schemas.microsoft.com/office/drawing/2014/main" id="{6BD42E6E-76D5-73BD-DD93-B5528F8DD8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A94ACB11-CDA0-25A0-4CF8-140B2079F8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CFB51-19AB-4BEA-941F-5137659DFF67}" type="slidenum">
              <a:rPr lang="nb-NO" smtClean="0"/>
              <a:t>‹#›</a:t>
            </a:fld>
            <a:endParaRPr lang="nb-NO"/>
          </a:p>
        </p:txBody>
      </p:sp>
    </p:spTree>
    <p:extLst>
      <p:ext uri="{BB962C8B-B14F-4D97-AF65-F5344CB8AC3E}">
        <p14:creationId xmlns:p14="http://schemas.microsoft.com/office/powerpoint/2010/main" val="715838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761F9450-97EF-42DD-A434-C77EF885E2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CB9F07AB-598E-4B8B-890F-50E44F83A8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828C7BF-5451-4055-B91D-33B3C925B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4A1C86-FC46-43E3-9CDA-8D3350C55992}" type="datetime1">
              <a:rPr lang="nb-NO" smtClean="0"/>
              <a:t>13.06.2023</a:t>
            </a:fld>
            <a:endParaRPr lang="nb-NO"/>
          </a:p>
        </p:txBody>
      </p:sp>
      <p:sp>
        <p:nvSpPr>
          <p:cNvPr id="5" name="Plassholder for bunntekst 4">
            <a:extLst>
              <a:ext uri="{FF2B5EF4-FFF2-40B4-BE49-F238E27FC236}">
                <a16:creationId xmlns:a16="http://schemas.microsoft.com/office/drawing/2014/main" id="{AF55AB76-D143-43A5-A8C1-5479C5DDC8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Susan Berg Kristiansen - Øykommunekonferanse 12/6-2023</a:t>
            </a:r>
          </a:p>
        </p:txBody>
      </p:sp>
      <p:sp>
        <p:nvSpPr>
          <p:cNvPr id="6" name="Plassholder for lysbildenummer 5">
            <a:extLst>
              <a:ext uri="{FF2B5EF4-FFF2-40B4-BE49-F238E27FC236}">
                <a16:creationId xmlns:a16="http://schemas.microsoft.com/office/drawing/2014/main" id="{34E0B3BA-82A0-4308-88A4-525255FCCF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151ABF-3C16-46FC-A53A-6452C83F9287}" type="slidenum">
              <a:rPr lang="nb-NO" smtClean="0"/>
              <a:t>‹#›</a:t>
            </a:fld>
            <a:endParaRPr lang="nb-NO"/>
          </a:p>
        </p:txBody>
      </p:sp>
    </p:spTree>
    <p:extLst>
      <p:ext uri="{BB962C8B-B14F-4D97-AF65-F5344CB8AC3E}">
        <p14:creationId xmlns:p14="http://schemas.microsoft.com/office/powerpoint/2010/main" val="19583904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60C53D2-A2FE-BF67-86D4-522646CD56DD}"/>
              </a:ext>
            </a:extLst>
          </p:cNvPr>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669152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kstSylinder 15">
            <a:extLst>
              <a:ext uri="{FF2B5EF4-FFF2-40B4-BE49-F238E27FC236}">
                <a16:creationId xmlns:a16="http://schemas.microsoft.com/office/drawing/2014/main" id="{C459D632-EBE8-9BC5-9504-F37C44270944}"/>
              </a:ext>
            </a:extLst>
          </p:cNvPr>
          <p:cNvSpPr txBox="1"/>
          <p:nvPr/>
        </p:nvSpPr>
        <p:spPr>
          <a:xfrm>
            <a:off x="1060232" y="3941205"/>
            <a:ext cx="10071536" cy="92975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a:ln>
                  <a:noFill/>
                </a:ln>
                <a:solidFill>
                  <a:prstClr val="black"/>
                </a:solidFill>
                <a:effectLst/>
                <a:uLnTx/>
                <a:uFillTx/>
                <a:latin typeface="Calibri Light" panose="020F0302020204030204"/>
                <a:ea typeface="+mn-ea"/>
                <a:cs typeface="+mn-cs"/>
              </a:rPr>
              <a:t>Øykommune prosjektet</a:t>
            </a:r>
          </a:p>
        </p:txBody>
      </p:sp>
      <p:pic>
        <p:nvPicPr>
          <p:cNvPr id="4" name="Plassholder for innhold 3" descr="Et bilde som inneholder tekst, Font, skjermbilde, logo&#10;&#10;Automatisk generert beskrivelse">
            <a:extLst>
              <a:ext uri="{FF2B5EF4-FFF2-40B4-BE49-F238E27FC236}">
                <a16:creationId xmlns:a16="http://schemas.microsoft.com/office/drawing/2014/main" id="{9C33D559-603D-6452-8475-A05FF1C46140}"/>
              </a:ext>
            </a:extLst>
          </p:cNvPr>
          <p:cNvPicPr>
            <a:picLocks noChangeAspect="1"/>
          </p:cNvPicPr>
          <p:nvPr/>
        </p:nvPicPr>
        <p:blipFill rotWithShape="1">
          <a:blip r:embed="rId2"/>
          <a:srcRect t="14189" r="-1" b="-1"/>
          <a:stretch/>
        </p:blipFill>
        <p:spPr>
          <a:xfrm>
            <a:off x="897717" y="1515077"/>
            <a:ext cx="5069590" cy="1311479"/>
          </a:xfrm>
          <a:prstGeom prst="rect">
            <a:avLst/>
          </a:prstGeom>
        </p:spPr>
      </p:pic>
      <p:pic>
        <p:nvPicPr>
          <p:cNvPr id="27" name="Plassholder for innhold 26" descr="Et bilde som inneholder fugl, symbol, emblem&#10;&#10;Automatisk generert beskrivelse">
            <a:extLst>
              <a:ext uri="{FF2B5EF4-FFF2-40B4-BE49-F238E27FC236}">
                <a16:creationId xmlns:a16="http://schemas.microsoft.com/office/drawing/2014/main" id="{3E229B11-2DC6-D033-AC73-564CE8A476DA}"/>
              </a:ext>
            </a:extLst>
          </p:cNvPr>
          <p:cNvPicPr>
            <a:picLocks noGrp="1" noChangeAspect="1"/>
          </p:cNvPicPr>
          <p:nvPr>
            <p:ph idx="1"/>
          </p:nvPr>
        </p:nvPicPr>
        <p:blipFill>
          <a:blip r:embed="rId3"/>
          <a:stretch>
            <a:fillRect/>
          </a:stretch>
        </p:blipFill>
        <p:spPr>
          <a:xfrm>
            <a:off x="7512965" y="671201"/>
            <a:ext cx="2496860" cy="2999232"/>
          </a:xfrm>
          <a:prstGeom prst="rect">
            <a:avLst/>
          </a:prstGeom>
        </p:spPr>
      </p:pic>
      <p:pic>
        <p:nvPicPr>
          <p:cNvPr id="3" name="Bilde 4">
            <a:extLst>
              <a:ext uri="{FF2B5EF4-FFF2-40B4-BE49-F238E27FC236}">
                <a16:creationId xmlns:a16="http://schemas.microsoft.com/office/drawing/2014/main" id="{1776A2D3-6309-C46F-7E26-123273AC23DF}"/>
              </a:ext>
            </a:extLst>
          </p:cNvPr>
          <p:cNvPicPr>
            <a:picLocks noChangeAspect="1"/>
          </p:cNvPicPr>
          <p:nvPr/>
        </p:nvPicPr>
        <p:blipFill>
          <a:blip r:embed="rId4"/>
          <a:stretch>
            <a:fillRect/>
          </a:stretch>
        </p:blipFill>
        <p:spPr>
          <a:xfrm>
            <a:off x="196952" y="6200007"/>
            <a:ext cx="933450" cy="504825"/>
          </a:xfrm>
          <a:prstGeom prst="rect">
            <a:avLst/>
          </a:prstGeom>
        </p:spPr>
      </p:pic>
    </p:spTree>
    <p:extLst>
      <p:ext uri="{BB962C8B-B14F-4D97-AF65-F5344CB8AC3E}">
        <p14:creationId xmlns:p14="http://schemas.microsoft.com/office/powerpoint/2010/main" val="1141530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kstSylinder 15">
            <a:extLst>
              <a:ext uri="{FF2B5EF4-FFF2-40B4-BE49-F238E27FC236}">
                <a16:creationId xmlns:a16="http://schemas.microsoft.com/office/drawing/2014/main" id="{C459D632-EBE8-9BC5-9504-F37C44270944}"/>
              </a:ext>
            </a:extLst>
          </p:cNvPr>
          <p:cNvSpPr txBox="1"/>
          <p:nvPr/>
        </p:nvSpPr>
        <p:spPr>
          <a:xfrm>
            <a:off x="1060232" y="3941205"/>
            <a:ext cx="10071536" cy="92975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a:ln>
                  <a:noFill/>
                </a:ln>
                <a:solidFill>
                  <a:prstClr val="black"/>
                </a:solidFill>
                <a:effectLst/>
                <a:uLnTx/>
                <a:uFillTx/>
                <a:latin typeface="Calibri Light" panose="020F0302020204030204"/>
                <a:ea typeface="+mn-ea"/>
                <a:cs typeface="+mn-cs"/>
              </a:rPr>
              <a:t>Øykommune prosjektet</a:t>
            </a:r>
          </a:p>
        </p:txBody>
      </p:sp>
      <p:pic>
        <p:nvPicPr>
          <p:cNvPr id="4" name="Plassholder for innhold 3" descr="Et bilde som inneholder tekst, Font, skjermbilde, logo&#10;&#10;Automatisk generert beskrivelse">
            <a:extLst>
              <a:ext uri="{FF2B5EF4-FFF2-40B4-BE49-F238E27FC236}">
                <a16:creationId xmlns:a16="http://schemas.microsoft.com/office/drawing/2014/main" id="{9C33D559-603D-6452-8475-A05FF1C46140}"/>
              </a:ext>
            </a:extLst>
          </p:cNvPr>
          <p:cNvPicPr>
            <a:picLocks noChangeAspect="1"/>
          </p:cNvPicPr>
          <p:nvPr/>
        </p:nvPicPr>
        <p:blipFill rotWithShape="1">
          <a:blip r:embed="rId2"/>
          <a:srcRect t="14189" r="-1" b="-1"/>
          <a:stretch/>
        </p:blipFill>
        <p:spPr>
          <a:xfrm>
            <a:off x="897717" y="1515077"/>
            <a:ext cx="5069590" cy="1311479"/>
          </a:xfrm>
          <a:prstGeom prst="rect">
            <a:avLst/>
          </a:prstGeom>
        </p:spPr>
      </p:pic>
      <p:pic>
        <p:nvPicPr>
          <p:cNvPr id="8" name="Plassholder for innhold 7">
            <a:extLst>
              <a:ext uri="{FF2B5EF4-FFF2-40B4-BE49-F238E27FC236}">
                <a16:creationId xmlns:a16="http://schemas.microsoft.com/office/drawing/2014/main" id="{DC0BDB1F-2E1F-EE17-B926-E4A175C1FC3D}"/>
              </a:ext>
            </a:extLst>
          </p:cNvPr>
          <p:cNvPicPr>
            <a:picLocks noGrp="1" noChangeAspect="1"/>
          </p:cNvPicPr>
          <p:nvPr>
            <p:ph idx="1"/>
          </p:nvPr>
        </p:nvPicPr>
        <p:blipFill>
          <a:blip r:embed="rId3"/>
          <a:stretch>
            <a:fillRect/>
          </a:stretch>
        </p:blipFill>
        <p:spPr>
          <a:xfrm>
            <a:off x="7479017" y="1659546"/>
            <a:ext cx="1373538" cy="1699753"/>
          </a:xfrm>
          <a:prstGeom prst="rect">
            <a:avLst/>
          </a:prstGeom>
        </p:spPr>
      </p:pic>
      <p:pic>
        <p:nvPicPr>
          <p:cNvPr id="9" name="Bilde 8">
            <a:extLst>
              <a:ext uri="{FF2B5EF4-FFF2-40B4-BE49-F238E27FC236}">
                <a16:creationId xmlns:a16="http://schemas.microsoft.com/office/drawing/2014/main" id="{B509DD88-B366-2BF8-B946-6520AB47D60C}"/>
              </a:ext>
            </a:extLst>
          </p:cNvPr>
          <p:cNvPicPr>
            <a:picLocks noChangeAspect="1"/>
          </p:cNvPicPr>
          <p:nvPr/>
        </p:nvPicPr>
        <p:blipFill>
          <a:blip r:embed="rId4"/>
          <a:stretch>
            <a:fillRect/>
          </a:stretch>
        </p:blipFill>
        <p:spPr>
          <a:xfrm>
            <a:off x="5671750" y="1684127"/>
            <a:ext cx="1331069" cy="1667576"/>
          </a:xfrm>
          <a:prstGeom prst="rect">
            <a:avLst/>
          </a:prstGeom>
        </p:spPr>
      </p:pic>
      <p:pic>
        <p:nvPicPr>
          <p:cNvPr id="10" name="Bilde 9">
            <a:extLst>
              <a:ext uri="{FF2B5EF4-FFF2-40B4-BE49-F238E27FC236}">
                <a16:creationId xmlns:a16="http://schemas.microsoft.com/office/drawing/2014/main" id="{9CE40C1A-88C7-7D19-BF62-C7453482775F}"/>
              </a:ext>
            </a:extLst>
          </p:cNvPr>
          <p:cNvPicPr>
            <a:picLocks noChangeAspect="1"/>
          </p:cNvPicPr>
          <p:nvPr/>
        </p:nvPicPr>
        <p:blipFill>
          <a:blip r:embed="rId5"/>
          <a:stretch>
            <a:fillRect/>
          </a:stretch>
        </p:blipFill>
        <p:spPr>
          <a:xfrm>
            <a:off x="9279729" y="1684128"/>
            <a:ext cx="1373538" cy="1707346"/>
          </a:xfrm>
          <a:prstGeom prst="rect">
            <a:avLst/>
          </a:prstGeom>
        </p:spPr>
      </p:pic>
      <p:pic>
        <p:nvPicPr>
          <p:cNvPr id="2" name="Bilde 2">
            <a:extLst>
              <a:ext uri="{FF2B5EF4-FFF2-40B4-BE49-F238E27FC236}">
                <a16:creationId xmlns:a16="http://schemas.microsoft.com/office/drawing/2014/main" id="{EE82EAAA-C1A4-47A0-636B-8286543EE440}"/>
              </a:ext>
            </a:extLst>
          </p:cNvPr>
          <p:cNvPicPr>
            <a:picLocks noChangeAspect="1"/>
          </p:cNvPicPr>
          <p:nvPr/>
        </p:nvPicPr>
        <p:blipFill>
          <a:blip r:embed="rId6"/>
          <a:stretch>
            <a:fillRect/>
          </a:stretch>
        </p:blipFill>
        <p:spPr>
          <a:xfrm>
            <a:off x="123210" y="6163136"/>
            <a:ext cx="933450" cy="504825"/>
          </a:xfrm>
          <a:prstGeom prst="rect">
            <a:avLst/>
          </a:prstGeom>
        </p:spPr>
      </p:pic>
    </p:spTree>
    <p:extLst>
      <p:ext uri="{BB962C8B-B14F-4D97-AF65-F5344CB8AC3E}">
        <p14:creationId xmlns:p14="http://schemas.microsoft.com/office/powerpoint/2010/main" val="2398175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2E29005C-EA48-1A5D-E6DF-6AE74CBC660C}"/>
              </a:ext>
            </a:extLst>
          </p:cNvPr>
          <p:cNvPicPr>
            <a:picLocks noGrp="1" noChangeAspect="1"/>
          </p:cNvPicPr>
          <p:nvPr>
            <p:ph idx="1"/>
          </p:nvPr>
        </p:nvPicPr>
        <p:blipFill>
          <a:blip r:embed="rId2"/>
          <a:stretch>
            <a:fillRect/>
          </a:stretch>
        </p:blipFill>
        <p:spPr>
          <a:xfrm>
            <a:off x="2301411" y="1338504"/>
            <a:ext cx="7489861" cy="3520040"/>
          </a:xfrm>
          <a:prstGeom prst="rect">
            <a:avLst/>
          </a:prstGeom>
        </p:spPr>
      </p:pic>
      <p:pic>
        <p:nvPicPr>
          <p:cNvPr id="2" name="Bilde 2">
            <a:extLst>
              <a:ext uri="{FF2B5EF4-FFF2-40B4-BE49-F238E27FC236}">
                <a16:creationId xmlns:a16="http://schemas.microsoft.com/office/drawing/2014/main" id="{4479053A-945B-6CD6-7EA4-A22387EC7103}"/>
              </a:ext>
            </a:extLst>
          </p:cNvPr>
          <p:cNvPicPr>
            <a:picLocks noChangeAspect="1"/>
          </p:cNvPicPr>
          <p:nvPr/>
        </p:nvPicPr>
        <p:blipFill>
          <a:blip r:embed="rId3"/>
          <a:stretch>
            <a:fillRect/>
          </a:stretch>
        </p:blipFill>
        <p:spPr>
          <a:xfrm>
            <a:off x="541081" y="5905040"/>
            <a:ext cx="933450" cy="504825"/>
          </a:xfrm>
          <a:prstGeom prst="rect">
            <a:avLst/>
          </a:prstGeom>
        </p:spPr>
      </p:pic>
    </p:spTree>
    <p:extLst>
      <p:ext uri="{BB962C8B-B14F-4D97-AF65-F5344CB8AC3E}">
        <p14:creationId xmlns:p14="http://schemas.microsoft.com/office/powerpoint/2010/main" val="3537580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9FEDA1F9-1179-C2D9-F52B-3819BFDE40DC}"/>
              </a:ext>
            </a:extLst>
          </p:cNvPr>
          <p:cNvPicPr>
            <a:picLocks noGrp="1" noChangeAspect="1"/>
          </p:cNvPicPr>
          <p:nvPr>
            <p:ph idx="1"/>
          </p:nvPr>
        </p:nvPicPr>
        <p:blipFill>
          <a:blip r:embed="rId2"/>
          <a:stretch>
            <a:fillRect/>
          </a:stretch>
        </p:blipFill>
        <p:spPr>
          <a:xfrm>
            <a:off x="7758653" y="1787013"/>
            <a:ext cx="2073679" cy="4038600"/>
          </a:xfrm>
        </p:spPr>
      </p:pic>
      <p:pic>
        <p:nvPicPr>
          <p:cNvPr id="7" name="Bilde 6">
            <a:extLst>
              <a:ext uri="{FF2B5EF4-FFF2-40B4-BE49-F238E27FC236}">
                <a16:creationId xmlns:a16="http://schemas.microsoft.com/office/drawing/2014/main" id="{CBE17FCF-A405-08F3-ED76-9F015D843E36}"/>
              </a:ext>
            </a:extLst>
          </p:cNvPr>
          <p:cNvPicPr>
            <a:picLocks noChangeAspect="1"/>
          </p:cNvPicPr>
          <p:nvPr/>
        </p:nvPicPr>
        <p:blipFill>
          <a:blip r:embed="rId3"/>
          <a:stretch>
            <a:fillRect/>
          </a:stretch>
        </p:blipFill>
        <p:spPr>
          <a:xfrm>
            <a:off x="708947" y="3591407"/>
            <a:ext cx="6515100" cy="2657475"/>
          </a:xfrm>
          <a:prstGeom prst="rect">
            <a:avLst/>
          </a:prstGeom>
        </p:spPr>
      </p:pic>
    </p:spTree>
    <p:extLst>
      <p:ext uri="{BB962C8B-B14F-4D97-AF65-F5344CB8AC3E}">
        <p14:creationId xmlns:p14="http://schemas.microsoft.com/office/powerpoint/2010/main" val="253478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4A2B7068-5292-B745-2565-1433537DCDA7}"/>
              </a:ext>
            </a:extLst>
          </p:cNvPr>
          <p:cNvPicPr>
            <a:picLocks noGrp="1" noChangeAspect="1"/>
          </p:cNvPicPr>
          <p:nvPr>
            <p:ph idx="1"/>
          </p:nvPr>
        </p:nvPicPr>
        <p:blipFill>
          <a:blip r:embed="rId2"/>
          <a:stretch>
            <a:fillRect/>
          </a:stretch>
        </p:blipFill>
        <p:spPr>
          <a:xfrm>
            <a:off x="168167" y="2389995"/>
            <a:ext cx="5805654" cy="4351338"/>
          </a:xfrm>
          <a:prstGeom prst="rect">
            <a:avLst/>
          </a:prstGeom>
        </p:spPr>
      </p:pic>
      <p:pic>
        <p:nvPicPr>
          <p:cNvPr id="5" name="Bilde 4">
            <a:extLst>
              <a:ext uri="{FF2B5EF4-FFF2-40B4-BE49-F238E27FC236}">
                <a16:creationId xmlns:a16="http://schemas.microsoft.com/office/drawing/2014/main" id="{954EE466-542A-C13E-3A19-2E8900F39DCA}"/>
              </a:ext>
            </a:extLst>
          </p:cNvPr>
          <p:cNvPicPr>
            <a:picLocks noChangeAspect="1"/>
          </p:cNvPicPr>
          <p:nvPr/>
        </p:nvPicPr>
        <p:blipFill>
          <a:blip r:embed="rId3"/>
          <a:stretch>
            <a:fillRect/>
          </a:stretch>
        </p:blipFill>
        <p:spPr>
          <a:xfrm>
            <a:off x="5602012" y="276553"/>
            <a:ext cx="6421821" cy="3612275"/>
          </a:xfrm>
          <a:prstGeom prst="rect">
            <a:avLst/>
          </a:prstGeom>
        </p:spPr>
      </p:pic>
      <p:pic>
        <p:nvPicPr>
          <p:cNvPr id="7" name="Bilde 6">
            <a:extLst>
              <a:ext uri="{FF2B5EF4-FFF2-40B4-BE49-F238E27FC236}">
                <a16:creationId xmlns:a16="http://schemas.microsoft.com/office/drawing/2014/main" id="{A064A174-8426-A700-C6B1-77A7CD379742}"/>
              </a:ext>
            </a:extLst>
          </p:cNvPr>
          <p:cNvPicPr>
            <a:picLocks noChangeAspect="1"/>
          </p:cNvPicPr>
          <p:nvPr/>
        </p:nvPicPr>
        <p:blipFill>
          <a:blip r:embed="rId4"/>
          <a:stretch>
            <a:fillRect/>
          </a:stretch>
        </p:blipFill>
        <p:spPr>
          <a:xfrm>
            <a:off x="5632479" y="5825948"/>
            <a:ext cx="1609725" cy="857250"/>
          </a:xfrm>
          <a:prstGeom prst="rect">
            <a:avLst/>
          </a:prstGeom>
        </p:spPr>
      </p:pic>
      <p:pic>
        <p:nvPicPr>
          <p:cNvPr id="9" name="Bilde 8">
            <a:extLst>
              <a:ext uri="{FF2B5EF4-FFF2-40B4-BE49-F238E27FC236}">
                <a16:creationId xmlns:a16="http://schemas.microsoft.com/office/drawing/2014/main" id="{2FFE7694-EC79-4F30-480F-E2E059410831}"/>
              </a:ext>
            </a:extLst>
          </p:cNvPr>
          <p:cNvPicPr>
            <a:picLocks noChangeAspect="1"/>
          </p:cNvPicPr>
          <p:nvPr/>
        </p:nvPicPr>
        <p:blipFill>
          <a:blip r:embed="rId5"/>
          <a:stretch>
            <a:fillRect/>
          </a:stretch>
        </p:blipFill>
        <p:spPr>
          <a:xfrm>
            <a:off x="3389013" y="437924"/>
            <a:ext cx="2638425" cy="895350"/>
          </a:xfrm>
          <a:prstGeom prst="rect">
            <a:avLst/>
          </a:prstGeom>
        </p:spPr>
      </p:pic>
      <p:pic>
        <p:nvPicPr>
          <p:cNvPr id="2" name="Bilde 2">
            <a:extLst>
              <a:ext uri="{FF2B5EF4-FFF2-40B4-BE49-F238E27FC236}">
                <a16:creationId xmlns:a16="http://schemas.microsoft.com/office/drawing/2014/main" id="{3CBAE115-017B-46C1-902B-ADEC22D896F9}"/>
              </a:ext>
            </a:extLst>
          </p:cNvPr>
          <p:cNvPicPr>
            <a:picLocks noChangeAspect="1"/>
          </p:cNvPicPr>
          <p:nvPr/>
        </p:nvPicPr>
        <p:blipFill>
          <a:blip r:embed="rId6"/>
          <a:stretch>
            <a:fillRect/>
          </a:stretch>
        </p:blipFill>
        <p:spPr>
          <a:xfrm>
            <a:off x="491920" y="6052523"/>
            <a:ext cx="933450" cy="504825"/>
          </a:xfrm>
          <a:prstGeom prst="rect">
            <a:avLst/>
          </a:prstGeom>
        </p:spPr>
      </p:pic>
    </p:spTree>
    <p:extLst>
      <p:ext uri="{BB962C8B-B14F-4D97-AF65-F5344CB8AC3E}">
        <p14:creationId xmlns:p14="http://schemas.microsoft.com/office/powerpoint/2010/main" val="367021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2E29005C-EA48-1A5D-E6DF-6AE74CBC660C}"/>
              </a:ext>
            </a:extLst>
          </p:cNvPr>
          <p:cNvPicPr>
            <a:picLocks noGrp="1" noChangeAspect="1"/>
          </p:cNvPicPr>
          <p:nvPr>
            <p:ph idx="1"/>
          </p:nvPr>
        </p:nvPicPr>
        <p:blipFill>
          <a:blip r:embed="rId2"/>
          <a:stretch>
            <a:fillRect/>
          </a:stretch>
        </p:blipFill>
        <p:spPr>
          <a:xfrm>
            <a:off x="1477960" y="1338504"/>
            <a:ext cx="9849602" cy="4613878"/>
          </a:xfrm>
          <a:prstGeom prst="rect">
            <a:avLst/>
          </a:prstGeom>
        </p:spPr>
      </p:pic>
      <p:pic>
        <p:nvPicPr>
          <p:cNvPr id="2" name="Bilde 2">
            <a:extLst>
              <a:ext uri="{FF2B5EF4-FFF2-40B4-BE49-F238E27FC236}">
                <a16:creationId xmlns:a16="http://schemas.microsoft.com/office/drawing/2014/main" id="{291ED20E-90ED-5046-BFA2-501EA0B652E1}"/>
              </a:ext>
            </a:extLst>
          </p:cNvPr>
          <p:cNvPicPr>
            <a:picLocks noChangeAspect="1"/>
          </p:cNvPicPr>
          <p:nvPr/>
        </p:nvPicPr>
        <p:blipFill>
          <a:blip r:embed="rId3"/>
          <a:stretch>
            <a:fillRect/>
          </a:stretch>
        </p:blipFill>
        <p:spPr>
          <a:xfrm>
            <a:off x="418178" y="5941911"/>
            <a:ext cx="933450" cy="504825"/>
          </a:xfrm>
          <a:prstGeom prst="rect">
            <a:avLst/>
          </a:prstGeom>
        </p:spPr>
      </p:pic>
    </p:spTree>
    <p:extLst>
      <p:ext uri="{BB962C8B-B14F-4D97-AF65-F5344CB8AC3E}">
        <p14:creationId xmlns:p14="http://schemas.microsoft.com/office/powerpoint/2010/main" val="2405318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87DFEF66-4973-6CD7-7218-F007171D34D9}"/>
              </a:ext>
            </a:extLst>
          </p:cNvPr>
          <p:cNvPicPr>
            <a:picLocks noGrp="1" noChangeAspect="1"/>
          </p:cNvPicPr>
          <p:nvPr>
            <p:ph idx="1"/>
          </p:nvPr>
        </p:nvPicPr>
        <p:blipFill>
          <a:blip r:embed="rId2"/>
          <a:stretch>
            <a:fillRect/>
          </a:stretch>
        </p:blipFill>
        <p:spPr>
          <a:xfrm>
            <a:off x="1580872" y="941556"/>
            <a:ext cx="8844244" cy="4974887"/>
          </a:xfrm>
          <a:prstGeom prst="rect">
            <a:avLst/>
          </a:prstGeom>
        </p:spPr>
      </p:pic>
      <p:pic>
        <p:nvPicPr>
          <p:cNvPr id="2" name="Bilde 2">
            <a:extLst>
              <a:ext uri="{FF2B5EF4-FFF2-40B4-BE49-F238E27FC236}">
                <a16:creationId xmlns:a16="http://schemas.microsoft.com/office/drawing/2014/main" id="{3937156B-3F8B-CAB1-D5EC-F27419C595B7}"/>
              </a:ext>
            </a:extLst>
          </p:cNvPr>
          <p:cNvPicPr>
            <a:picLocks noChangeAspect="1"/>
          </p:cNvPicPr>
          <p:nvPr/>
        </p:nvPicPr>
        <p:blipFill>
          <a:blip r:embed="rId3"/>
          <a:stretch>
            <a:fillRect/>
          </a:stretch>
        </p:blipFill>
        <p:spPr>
          <a:xfrm>
            <a:off x="491920" y="6015653"/>
            <a:ext cx="933450" cy="504825"/>
          </a:xfrm>
          <a:prstGeom prst="rect">
            <a:avLst/>
          </a:prstGeom>
        </p:spPr>
      </p:pic>
    </p:spTree>
    <p:extLst>
      <p:ext uri="{BB962C8B-B14F-4D97-AF65-F5344CB8AC3E}">
        <p14:creationId xmlns:p14="http://schemas.microsoft.com/office/powerpoint/2010/main" val="1773161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lassholder for innhold 5" descr="Et bilde som inneholder tekst, sky, himmel, utendørs&#10;&#10;Automatisk generert beskrivelse">
            <a:extLst>
              <a:ext uri="{FF2B5EF4-FFF2-40B4-BE49-F238E27FC236}">
                <a16:creationId xmlns:a16="http://schemas.microsoft.com/office/drawing/2014/main" id="{B0D0161F-60E4-8701-B905-F71C252D65E5}"/>
              </a:ext>
            </a:extLst>
          </p:cNvPr>
          <p:cNvPicPr>
            <a:picLocks noGrp="1" noChangeAspect="1"/>
          </p:cNvPicPr>
          <p:nvPr>
            <p:ph idx="1"/>
          </p:nvPr>
        </p:nvPicPr>
        <p:blipFill rotWithShape="1">
          <a:blip r:embed="rId2"/>
          <a:srcRect t="28" b="14110"/>
          <a:stretch/>
        </p:blipFill>
        <p:spPr>
          <a:xfrm>
            <a:off x="20" y="1282"/>
            <a:ext cx="12191980" cy="6856718"/>
          </a:xfrm>
          <a:prstGeom prst="rect">
            <a:avLst/>
          </a:prstGeom>
        </p:spPr>
      </p:pic>
    </p:spTree>
    <p:extLst>
      <p:ext uri="{BB962C8B-B14F-4D97-AF65-F5344CB8AC3E}">
        <p14:creationId xmlns:p14="http://schemas.microsoft.com/office/powerpoint/2010/main" val="3036289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744CE4FC-8B36-F89B-361C-FD27CE7D1DB0}"/>
              </a:ext>
            </a:extLst>
          </p:cNvPr>
          <p:cNvPicPr>
            <a:picLocks noGrp="1" noChangeAspect="1"/>
          </p:cNvPicPr>
          <p:nvPr>
            <p:ph idx="1"/>
          </p:nvPr>
        </p:nvPicPr>
        <p:blipFill>
          <a:blip r:embed="rId2"/>
          <a:stretch>
            <a:fillRect/>
          </a:stretch>
        </p:blipFill>
        <p:spPr>
          <a:xfrm>
            <a:off x="2373331" y="1018227"/>
            <a:ext cx="7245490" cy="4821545"/>
          </a:xfrm>
          <a:prstGeom prst="rect">
            <a:avLst/>
          </a:prstGeom>
        </p:spPr>
      </p:pic>
      <p:pic>
        <p:nvPicPr>
          <p:cNvPr id="2" name="Bilde 2">
            <a:extLst>
              <a:ext uri="{FF2B5EF4-FFF2-40B4-BE49-F238E27FC236}">
                <a16:creationId xmlns:a16="http://schemas.microsoft.com/office/drawing/2014/main" id="{4A400BD5-2496-6714-D838-77768086238F}"/>
              </a:ext>
            </a:extLst>
          </p:cNvPr>
          <p:cNvPicPr>
            <a:picLocks noChangeAspect="1"/>
          </p:cNvPicPr>
          <p:nvPr/>
        </p:nvPicPr>
        <p:blipFill>
          <a:blip r:embed="rId3"/>
          <a:stretch>
            <a:fillRect/>
          </a:stretch>
        </p:blipFill>
        <p:spPr>
          <a:xfrm>
            <a:off x="356727" y="6015653"/>
            <a:ext cx="933450" cy="504825"/>
          </a:xfrm>
          <a:prstGeom prst="rect">
            <a:avLst/>
          </a:prstGeom>
        </p:spPr>
      </p:pic>
    </p:spTree>
    <p:extLst>
      <p:ext uri="{BB962C8B-B14F-4D97-AF65-F5344CB8AC3E}">
        <p14:creationId xmlns:p14="http://schemas.microsoft.com/office/powerpoint/2010/main" val="3880769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B33DA11-3093-D32C-AAE8-9084645939AF}"/>
              </a:ext>
            </a:extLst>
          </p:cNvPr>
          <p:cNvSpPr>
            <a:spLocks noGrp="1"/>
          </p:cNvSpPr>
          <p:nvPr>
            <p:ph idx="1"/>
          </p:nvPr>
        </p:nvSpPr>
        <p:spPr>
          <a:xfrm>
            <a:off x="838200" y="477520"/>
            <a:ext cx="10515600" cy="5699443"/>
          </a:xfrm>
        </p:spPr>
        <p:txBody>
          <a:bodyPr vert="horz" lIns="91440" tIns="45720" rIns="91440" bIns="45720" rtlCol="0" anchor="t">
            <a:normAutofit/>
          </a:bodyPr>
          <a:lstStyle/>
          <a:p>
            <a:endParaRPr lang="nb-NO" dirty="0"/>
          </a:p>
          <a:p>
            <a:r>
              <a:rPr lang="nb-NO" sz="3200" b="1" dirty="0">
                <a:solidFill>
                  <a:schemeClr val="tx1"/>
                </a:solidFill>
              </a:rPr>
              <a:t>Gode oppvekstsvilkår</a:t>
            </a:r>
            <a:endParaRPr lang="en-US" sz="3200" dirty="0">
              <a:solidFill>
                <a:schemeClr val="tx1"/>
              </a:solidFill>
            </a:endParaRPr>
          </a:p>
          <a:p>
            <a:endParaRPr lang="nb-NO" sz="3200" b="1" dirty="0">
              <a:solidFill>
                <a:schemeClr val="tx1"/>
              </a:solidFill>
            </a:endParaRPr>
          </a:p>
          <a:p>
            <a:r>
              <a:rPr lang="nb-NO" sz="3200" b="1" dirty="0">
                <a:solidFill>
                  <a:schemeClr val="tx1"/>
                </a:solidFill>
              </a:rPr>
              <a:t>Kartlegge framtidens jobber i kommunen</a:t>
            </a:r>
            <a:endParaRPr lang="nb-NO" dirty="0">
              <a:solidFill>
                <a:schemeClr val="tx1"/>
              </a:solidFill>
            </a:endParaRPr>
          </a:p>
          <a:p>
            <a:endParaRPr lang="nb-NO" sz="3200" b="1" dirty="0">
              <a:solidFill>
                <a:schemeClr val="tx1"/>
              </a:solidFill>
            </a:endParaRPr>
          </a:p>
          <a:p>
            <a:r>
              <a:rPr lang="nb-NO" sz="3200" b="1" dirty="0">
                <a:solidFill>
                  <a:schemeClr val="tx1"/>
                </a:solidFill>
              </a:rPr>
              <a:t>Oppfordre ungdommen til å ta den «rette» utdannelsen</a:t>
            </a:r>
          </a:p>
          <a:p>
            <a:endParaRPr lang="nb-NO" sz="3200" b="1" dirty="0">
              <a:solidFill>
                <a:schemeClr val="tx1"/>
              </a:solidFill>
            </a:endParaRPr>
          </a:p>
          <a:p>
            <a:r>
              <a:rPr lang="nb-NO" sz="3200" b="1" dirty="0">
                <a:solidFill>
                  <a:schemeClr val="tx1"/>
                </a:solidFill>
              </a:rPr>
              <a:t>Gjør ungdommen stolt av å være en «øyboer»</a:t>
            </a:r>
          </a:p>
          <a:p>
            <a:endParaRPr lang="nb-NO" dirty="0"/>
          </a:p>
          <a:p>
            <a:endParaRPr lang="nb-NO" dirty="0"/>
          </a:p>
        </p:txBody>
      </p:sp>
      <p:pic>
        <p:nvPicPr>
          <p:cNvPr id="2" name="Bilde 3">
            <a:extLst>
              <a:ext uri="{FF2B5EF4-FFF2-40B4-BE49-F238E27FC236}">
                <a16:creationId xmlns:a16="http://schemas.microsoft.com/office/drawing/2014/main" id="{5D3C1C05-5360-7710-9FE3-E2F1D073477D}"/>
              </a:ext>
            </a:extLst>
          </p:cNvPr>
          <p:cNvPicPr>
            <a:picLocks noChangeAspect="1"/>
          </p:cNvPicPr>
          <p:nvPr/>
        </p:nvPicPr>
        <p:blipFill>
          <a:blip r:embed="rId2"/>
          <a:stretch>
            <a:fillRect/>
          </a:stretch>
        </p:blipFill>
        <p:spPr>
          <a:xfrm>
            <a:off x="541081" y="5917330"/>
            <a:ext cx="933450" cy="504825"/>
          </a:xfrm>
          <a:prstGeom prst="rect">
            <a:avLst/>
          </a:prstGeom>
        </p:spPr>
      </p:pic>
    </p:spTree>
    <p:extLst>
      <p:ext uri="{BB962C8B-B14F-4D97-AF65-F5344CB8AC3E}">
        <p14:creationId xmlns:p14="http://schemas.microsoft.com/office/powerpoint/2010/main" val="1969639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8ED873D7-90A6-A9B8-DD22-A35B78487A3B}"/>
              </a:ext>
            </a:extLst>
          </p:cNvPr>
          <p:cNvPicPr>
            <a:picLocks noGrp="1" noChangeAspect="1"/>
          </p:cNvPicPr>
          <p:nvPr>
            <p:ph idx="1"/>
          </p:nvPr>
        </p:nvPicPr>
        <p:blipFill>
          <a:blip r:embed="rId2"/>
          <a:stretch>
            <a:fillRect/>
          </a:stretch>
        </p:blipFill>
        <p:spPr>
          <a:xfrm>
            <a:off x="2106203" y="157965"/>
            <a:ext cx="8722759" cy="6542069"/>
          </a:xfrm>
          <a:prstGeom prst="rect">
            <a:avLst/>
          </a:prstGeom>
        </p:spPr>
      </p:pic>
    </p:spTree>
    <p:extLst>
      <p:ext uri="{BB962C8B-B14F-4D97-AF65-F5344CB8AC3E}">
        <p14:creationId xmlns:p14="http://schemas.microsoft.com/office/powerpoint/2010/main" val="802500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77ABB119-80AE-4274-5927-A4D34CE72905}"/>
              </a:ext>
            </a:extLst>
          </p:cNvPr>
          <p:cNvPicPr>
            <a:picLocks noGrp="1" noChangeAspect="1"/>
          </p:cNvPicPr>
          <p:nvPr>
            <p:ph idx="1"/>
          </p:nvPr>
        </p:nvPicPr>
        <p:blipFill>
          <a:blip r:embed="rId2"/>
          <a:stretch>
            <a:fillRect/>
          </a:stretch>
        </p:blipFill>
        <p:spPr>
          <a:xfrm>
            <a:off x="3581399" y="2538344"/>
            <a:ext cx="5029202" cy="2011680"/>
          </a:xfrm>
          <a:prstGeom prst="rect">
            <a:avLst/>
          </a:prstGeom>
        </p:spPr>
      </p:pic>
      <p:pic>
        <p:nvPicPr>
          <p:cNvPr id="2" name="Bilde 2">
            <a:extLst>
              <a:ext uri="{FF2B5EF4-FFF2-40B4-BE49-F238E27FC236}">
                <a16:creationId xmlns:a16="http://schemas.microsoft.com/office/drawing/2014/main" id="{767A1286-1923-32F6-A067-D10B5116E3AB}"/>
              </a:ext>
            </a:extLst>
          </p:cNvPr>
          <p:cNvPicPr>
            <a:picLocks noChangeAspect="1"/>
          </p:cNvPicPr>
          <p:nvPr/>
        </p:nvPicPr>
        <p:blipFill>
          <a:blip r:embed="rId3"/>
          <a:stretch>
            <a:fillRect/>
          </a:stretch>
        </p:blipFill>
        <p:spPr>
          <a:xfrm>
            <a:off x="455049" y="6015653"/>
            <a:ext cx="933450" cy="504825"/>
          </a:xfrm>
          <a:prstGeom prst="rect">
            <a:avLst/>
          </a:prstGeom>
        </p:spPr>
      </p:pic>
    </p:spTree>
    <p:extLst>
      <p:ext uri="{BB962C8B-B14F-4D97-AF65-F5344CB8AC3E}">
        <p14:creationId xmlns:p14="http://schemas.microsoft.com/office/powerpoint/2010/main" val="583146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Værøy, Lofoten, Norway | Norway travel, Beautiful norway, Aurora norway">
            <a:extLst>
              <a:ext uri="{FF2B5EF4-FFF2-40B4-BE49-F238E27FC236}">
                <a16:creationId xmlns:a16="http://schemas.microsoft.com/office/drawing/2014/main" id="{2E60CB5E-5C10-4C23-998D-6D5E7FAC9A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52" r="6253"/>
          <a:stretch/>
        </p:blipFill>
        <p:spPr bwMode="auto">
          <a:xfrm>
            <a:off x="191086" y="171715"/>
            <a:ext cx="5813197" cy="61290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nk Traena">
            <a:extLst>
              <a:ext uri="{FF2B5EF4-FFF2-40B4-BE49-F238E27FC236}">
                <a16:creationId xmlns:a16="http://schemas.microsoft.com/office/drawing/2014/main" id="{BA8D537E-D692-4706-B308-0B86CE43A0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27" b="14713"/>
          <a:stretch/>
        </p:blipFill>
        <p:spPr bwMode="auto">
          <a:xfrm>
            <a:off x="6196929" y="171716"/>
            <a:ext cx="5803986" cy="31714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Fly til Røst | Widerøe">
            <a:extLst>
              <a:ext uri="{FF2B5EF4-FFF2-40B4-BE49-F238E27FC236}">
                <a16:creationId xmlns:a16="http://schemas.microsoft.com/office/drawing/2014/main" id="{6D69B9AD-A94F-4ADF-A7BE-404F06AC90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048"/>
          <a:stretch/>
        </p:blipFill>
        <p:spPr bwMode="auto">
          <a:xfrm>
            <a:off x="6196929" y="3514856"/>
            <a:ext cx="5786386" cy="2785950"/>
          </a:xfrm>
          <a:prstGeom prst="rect">
            <a:avLst/>
          </a:prstGeom>
          <a:noFill/>
          <a:extLst>
            <a:ext uri="{909E8E84-426E-40DD-AFC4-6F175D3DCCD1}">
              <a14:hiddenFill xmlns:a14="http://schemas.microsoft.com/office/drawing/2010/main">
                <a:solidFill>
                  <a:srgbClr val="FFFFFF"/>
                </a:solidFill>
              </a14:hiddenFill>
            </a:ext>
          </a:extLst>
        </p:spPr>
      </p:pic>
      <p:pic>
        <p:nvPicPr>
          <p:cNvPr id="19" name="Bilde 18">
            <a:extLst>
              <a:ext uri="{FF2B5EF4-FFF2-40B4-BE49-F238E27FC236}">
                <a16:creationId xmlns:a16="http://schemas.microsoft.com/office/drawing/2014/main" id="{0311F5A4-3149-4CE6-A852-F3F2570C3FB7}"/>
              </a:ext>
            </a:extLst>
          </p:cNvPr>
          <p:cNvPicPr/>
          <p:nvPr/>
        </p:nvPicPr>
        <p:blipFill>
          <a:blip r:embed="rId6">
            <a:extLst>
              <a:ext uri="{28A0092B-C50C-407E-A947-70E740481C1C}">
                <a14:useLocalDpi xmlns:a14="http://schemas.microsoft.com/office/drawing/2010/main" val="0"/>
              </a:ext>
            </a:extLst>
          </a:blip>
          <a:stretch>
            <a:fillRect/>
          </a:stretch>
        </p:blipFill>
        <p:spPr>
          <a:xfrm>
            <a:off x="256086" y="234780"/>
            <a:ext cx="933450" cy="501650"/>
          </a:xfrm>
          <a:prstGeom prst="rect">
            <a:avLst/>
          </a:prstGeom>
        </p:spPr>
      </p:pic>
      <p:sp>
        <p:nvSpPr>
          <p:cNvPr id="10" name="Rektangel 9">
            <a:extLst>
              <a:ext uri="{FF2B5EF4-FFF2-40B4-BE49-F238E27FC236}">
                <a16:creationId xmlns:a16="http://schemas.microsoft.com/office/drawing/2014/main" id="{95ADDDF8-24DC-4EFD-A11E-0FC0F5416DAE}"/>
              </a:ext>
            </a:extLst>
          </p:cNvPr>
          <p:cNvSpPr/>
          <p:nvPr/>
        </p:nvSpPr>
        <p:spPr>
          <a:xfrm>
            <a:off x="400592" y="4449455"/>
            <a:ext cx="5381897" cy="16451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Øykommuneprosjektets betydning for Værøy kommune.</a:t>
            </a:r>
          </a:p>
        </p:txBody>
      </p:sp>
      <p:sp>
        <p:nvSpPr>
          <p:cNvPr id="2" name="Plassholder for bunntekst 1">
            <a:extLst>
              <a:ext uri="{FF2B5EF4-FFF2-40B4-BE49-F238E27FC236}">
                <a16:creationId xmlns:a16="http://schemas.microsoft.com/office/drawing/2014/main" id="{EB93D49D-1392-4954-98E5-7464ED4BD6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Susan Berg Kristiansen - Øykommunekonferanse 12/6-2023</a:t>
            </a:r>
          </a:p>
        </p:txBody>
      </p:sp>
    </p:spTree>
    <p:extLst>
      <p:ext uri="{BB962C8B-B14F-4D97-AF65-F5344CB8AC3E}">
        <p14:creationId xmlns:p14="http://schemas.microsoft.com/office/powerpoint/2010/main" val="4223828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85E49D-BD2B-45AD-8886-A2713B32E0EE}"/>
              </a:ext>
            </a:extLst>
          </p:cNvPr>
          <p:cNvSpPr>
            <a:spLocks noGrp="1"/>
          </p:cNvSpPr>
          <p:nvPr>
            <p:ph type="title"/>
          </p:nvPr>
        </p:nvSpPr>
        <p:spPr/>
        <p:txBody>
          <a:bodyPr/>
          <a:lstStyle/>
          <a:p>
            <a:r>
              <a:rPr lang="nb-NO" dirty="0"/>
              <a:t> Et likeverdig fellesskap</a:t>
            </a:r>
          </a:p>
        </p:txBody>
      </p:sp>
      <p:sp>
        <p:nvSpPr>
          <p:cNvPr id="3" name="Plassholder for innhold 2">
            <a:extLst>
              <a:ext uri="{FF2B5EF4-FFF2-40B4-BE49-F238E27FC236}">
                <a16:creationId xmlns:a16="http://schemas.microsoft.com/office/drawing/2014/main" id="{6A76F642-FA51-404D-8895-D48C2A5260C6}"/>
              </a:ext>
            </a:extLst>
          </p:cNvPr>
          <p:cNvSpPr>
            <a:spLocks noGrp="1"/>
          </p:cNvSpPr>
          <p:nvPr>
            <p:ph idx="1"/>
          </p:nvPr>
        </p:nvSpPr>
        <p:spPr>
          <a:xfrm>
            <a:off x="838200" y="1797050"/>
            <a:ext cx="10515600" cy="3898900"/>
          </a:xfrm>
        </p:spPr>
        <p:txBody>
          <a:bodyPr>
            <a:normAutofit/>
          </a:bodyPr>
          <a:lstStyle/>
          <a:p>
            <a:r>
              <a:rPr lang="nb-NO" dirty="0">
                <a:effectLst/>
                <a:latin typeface="Calibri" panose="020F0502020204030204" pitchFamily="34" charset="0"/>
                <a:ea typeface="Calibri" panose="020F0502020204030204" pitchFamily="34" charset="0"/>
              </a:rPr>
              <a:t>Initiativ fra Statsforvalteren – vi føler oss sett og tatt på alvor. </a:t>
            </a:r>
          </a:p>
          <a:p>
            <a:r>
              <a:rPr lang="nb-NO" dirty="0">
                <a:latin typeface="Calibri" panose="020F0502020204030204" pitchFamily="34" charset="0"/>
                <a:ea typeface="Calibri" panose="020F0502020204030204" pitchFamily="34" charset="0"/>
              </a:rPr>
              <a:t>Vi får tjenester levert fra større  kommuner.</a:t>
            </a:r>
            <a:endParaRPr lang="nb-NO" dirty="0">
              <a:effectLst/>
              <a:latin typeface="Calibri" panose="020F0502020204030204" pitchFamily="34" charset="0"/>
              <a:ea typeface="Calibri" panose="020F0502020204030204" pitchFamily="34" charset="0"/>
            </a:endParaRPr>
          </a:p>
          <a:p>
            <a:r>
              <a:rPr lang="nb-NO" dirty="0">
                <a:effectLst/>
                <a:latin typeface="Calibri" panose="020F0502020204030204" pitchFamily="34" charset="0"/>
                <a:ea typeface="Calibri" panose="020F0502020204030204" pitchFamily="34" charset="0"/>
              </a:rPr>
              <a:t>Klart for oss at disse tre øykommunene har mange felles utfordringer.</a:t>
            </a:r>
          </a:p>
          <a:p>
            <a:r>
              <a:rPr lang="nb-NO" dirty="0">
                <a:effectLst/>
                <a:latin typeface="Calibri" panose="020F0502020204030204" pitchFamily="34" charset="0"/>
                <a:ea typeface="Calibri" panose="020F0502020204030204" pitchFamily="34" charset="0"/>
              </a:rPr>
              <a:t>Et fellesskap som ikke dekkes av andre samarbeid vi er med i. </a:t>
            </a:r>
          </a:p>
          <a:p>
            <a:r>
              <a:rPr lang="nb-NO" dirty="0">
                <a:effectLst/>
                <a:latin typeface="Calibri" panose="020F0502020204030204" pitchFamily="34" charset="0"/>
                <a:ea typeface="Calibri" panose="020F0502020204030204" pitchFamily="34" charset="0"/>
              </a:rPr>
              <a:t>Vi er gode venner med Røst  - og Træna </a:t>
            </a:r>
            <a:r>
              <a:rPr lang="nb-NO" dirty="0">
                <a:effectLst/>
                <a:latin typeface="Segoe UI Emoji" panose="020B0502040204020203" pitchFamily="34" charset="0"/>
                <a:ea typeface="Calibri" panose="020F0502020204030204" pitchFamily="34" charset="0"/>
                <a:cs typeface="Segoe UI Emoji" panose="020B0502040204020203" pitchFamily="34" charset="0"/>
              </a:rPr>
              <a:t>😊 Det tror vi at vi vil kunne dra nytte av mange ganger, gjensidig. </a:t>
            </a:r>
            <a:endParaRPr lang="nb-NO" dirty="0">
              <a:effectLst/>
              <a:latin typeface="Calibri" panose="020F0502020204030204" pitchFamily="34" charset="0"/>
              <a:ea typeface="Calibri" panose="020F0502020204030204" pitchFamily="34" charset="0"/>
            </a:endParaRPr>
          </a:p>
          <a:p>
            <a:pPr>
              <a:spcBef>
                <a:spcPts val="0"/>
              </a:spcBef>
              <a:buFont typeface="Symbol" panose="05050102010706020507" pitchFamily="18" charset="2"/>
              <a:buChar char="¨"/>
            </a:pPr>
            <a:endParaRPr lang="nb-NO" sz="2800" dirty="0"/>
          </a:p>
        </p:txBody>
      </p:sp>
      <p:pic>
        <p:nvPicPr>
          <p:cNvPr id="4" name="Bilde 3">
            <a:extLst>
              <a:ext uri="{FF2B5EF4-FFF2-40B4-BE49-F238E27FC236}">
                <a16:creationId xmlns:a16="http://schemas.microsoft.com/office/drawing/2014/main" id="{2790786F-A7FD-4B8D-8343-294C948CD18B}"/>
              </a:ext>
            </a:extLst>
          </p:cNvPr>
          <p:cNvPicPr/>
          <p:nvPr/>
        </p:nvPicPr>
        <p:blipFill>
          <a:blip r:embed="rId3">
            <a:extLst>
              <a:ext uri="{28A0092B-C50C-407E-A947-70E740481C1C}">
                <a14:useLocalDpi xmlns:a14="http://schemas.microsoft.com/office/drawing/2010/main" val="0"/>
              </a:ext>
            </a:extLst>
          </a:blip>
          <a:stretch>
            <a:fillRect/>
          </a:stretch>
        </p:blipFill>
        <p:spPr>
          <a:xfrm>
            <a:off x="10784749" y="6061075"/>
            <a:ext cx="933450" cy="501650"/>
          </a:xfrm>
          <a:prstGeom prst="rect">
            <a:avLst/>
          </a:prstGeom>
        </p:spPr>
      </p:pic>
      <p:sp>
        <p:nvSpPr>
          <p:cNvPr id="5" name="Plassholder for bunntekst 4">
            <a:extLst>
              <a:ext uri="{FF2B5EF4-FFF2-40B4-BE49-F238E27FC236}">
                <a16:creationId xmlns:a16="http://schemas.microsoft.com/office/drawing/2014/main" id="{47EF85D7-897A-41E6-AEC7-4E248B2C76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Susan Berg Kristiansen - Øykommunekonferanse 12/6-2023</a:t>
            </a:r>
          </a:p>
        </p:txBody>
      </p:sp>
    </p:spTree>
    <p:extLst>
      <p:ext uri="{BB962C8B-B14F-4D97-AF65-F5344CB8AC3E}">
        <p14:creationId xmlns:p14="http://schemas.microsoft.com/office/powerpoint/2010/main" val="1517409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85E49D-BD2B-45AD-8886-A2713B32E0EE}"/>
              </a:ext>
            </a:extLst>
          </p:cNvPr>
          <p:cNvSpPr>
            <a:spLocks noGrp="1"/>
          </p:cNvSpPr>
          <p:nvPr>
            <p:ph type="title"/>
          </p:nvPr>
        </p:nvSpPr>
        <p:spPr/>
        <p:txBody>
          <a:bodyPr/>
          <a:lstStyle/>
          <a:p>
            <a:r>
              <a:rPr lang="nb-NO" dirty="0"/>
              <a:t> Greie seg selv – i samarbeide med andre</a:t>
            </a:r>
          </a:p>
        </p:txBody>
      </p:sp>
      <p:sp>
        <p:nvSpPr>
          <p:cNvPr id="3" name="Plassholder for innhold 2">
            <a:extLst>
              <a:ext uri="{FF2B5EF4-FFF2-40B4-BE49-F238E27FC236}">
                <a16:creationId xmlns:a16="http://schemas.microsoft.com/office/drawing/2014/main" id="{6A76F642-FA51-404D-8895-D48C2A5260C6}"/>
              </a:ext>
            </a:extLst>
          </p:cNvPr>
          <p:cNvSpPr>
            <a:spLocks noGrp="1"/>
          </p:cNvSpPr>
          <p:nvPr>
            <p:ph idx="1"/>
          </p:nvPr>
        </p:nvSpPr>
        <p:spPr>
          <a:xfrm>
            <a:off x="838200" y="1489167"/>
            <a:ext cx="10515600" cy="4571908"/>
          </a:xfrm>
        </p:spPr>
        <p:txBody>
          <a:bodyPr>
            <a:normAutofit lnSpcReduction="10000"/>
          </a:bodyPr>
          <a:lstStyle/>
          <a:p>
            <a:r>
              <a:rPr lang="nb-NO" dirty="0">
                <a:effectLst/>
                <a:latin typeface="Calibri" panose="020F0502020204030204" pitchFamily="34" charset="0"/>
                <a:ea typeface="Calibri" panose="020F0502020204030204" pitchFamily="34" charset="0"/>
              </a:rPr>
              <a:t>Arbeidet har bidratt til mye felles arbeide, i egen organisasjon og sammen med våre «øy venner» </a:t>
            </a:r>
          </a:p>
          <a:p>
            <a:r>
              <a:rPr lang="nb-NO" dirty="0">
                <a:effectLst/>
                <a:latin typeface="Calibri" panose="020F0502020204030204" pitchFamily="34" charset="0"/>
                <a:ea typeface="Calibri" panose="020F0502020204030204" pitchFamily="34" charset="0"/>
              </a:rPr>
              <a:t>Felles kommunestyremøte, digitalt, med stor oppslutning</a:t>
            </a:r>
            <a:r>
              <a:rPr lang="nb-NO" dirty="0">
                <a:latin typeface="Calibri" panose="020F0502020204030204" pitchFamily="34" charset="0"/>
                <a:ea typeface="Calibri" panose="020F0502020204030204" pitchFamily="34" charset="0"/>
              </a:rPr>
              <a:t>.</a:t>
            </a:r>
            <a:endParaRPr lang="nb-NO" dirty="0">
              <a:effectLst/>
              <a:latin typeface="Calibri" panose="020F0502020204030204" pitchFamily="34" charset="0"/>
              <a:ea typeface="Calibri" panose="020F0502020204030204" pitchFamily="34" charset="0"/>
            </a:endParaRPr>
          </a:p>
          <a:p>
            <a:r>
              <a:rPr lang="nb-NO" dirty="0">
                <a:effectLst/>
                <a:latin typeface="Calibri" panose="020F0502020204030204" pitchFamily="34" charset="0"/>
                <a:ea typeface="Calibri" panose="020F0502020204030204" pitchFamily="34" charset="0"/>
              </a:rPr>
              <a:t>Kunnskapsgrunnlaget har gitt oss god oversikt over status på tjenestene vi gir til vår befolkning.</a:t>
            </a:r>
          </a:p>
          <a:p>
            <a:r>
              <a:rPr lang="nb-NO" dirty="0">
                <a:effectLst/>
                <a:latin typeface="Calibri" panose="020F0502020204030204" pitchFamily="34" charset="0"/>
                <a:ea typeface="Calibri" panose="020F0502020204030204" pitchFamily="34" charset="0"/>
              </a:rPr>
              <a:t>Gjennomarbeidet i øykommuneprosjektet har vi fått anledning til å jobbe «tverrfaglig» i hele organisasjonen, politisk, administrativt og sammen med tillitsvalgte.</a:t>
            </a:r>
          </a:p>
          <a:p>
            <a:r>
              <a:rPr lang="nb-NO" dirty="0">
                <a:effectLst/>
                <a:latin typeface="Calibri" panose="020F0502020204030204" pitchFamily="34" charset="0"/>
                <a:ea typeface="Calibri" panose="020F0502020204030204" pitchFamily="34" charset="0"/>
              </a:rPr>
              <a:t>Har løftet oss på utviklingsarbeid: Kunnskapsgrunnlag, planstrategi, kommuneplanenes samfunnsdel og nå i 2023: ressurser til å oppdatere kommuneplanens arealdel</a:t>
            </a:r>
          </a:p>
          <a:p>
            <a:endParaRPr lang="nb-NO" sz="1800" dirty="0">
              <a:effectLst/>
              <a:latin typeface="Calibri" panose="020F0502020204030204" pitchFamily="34" charset="0"/>
              <a:ea typeface="Calibri" panose="020F0502020204030204" pitchFamily="34" charset="0"/>
            </a:endParaRPr>
          </a:p>
          <a:p>
            <a:pPr marL="0" indent="0">
              <a:spcBef>
                <a:spcPts val="0"/>
              </a:spcBef>
              <a:buNone/>
            </a:pPr>
            <a:endParaRPr lang="nb-NO" sz="2800" dirty="0"/>
          </a:p>
        </p:txBody>
      </p:sp>
      <p:pic>
        <p:nvPicPr>
          <p:cNvPr id="4" name="Bilde 3">
            <a:extLst>
              <a:ext uri="{FF2B5EF4-FFF2-40B4-BE49-F238E27FC236}">
                <a16:creationId xmlns:a16="http://schemas.microsoft.com/office/drawing/2014/main" id="{2790786F-A7FD-4B8D-8343-294C948CD18B}"/>
              </a:ext>
            </a:extLst>
          </p:cNvPr>
          <p:cNvPicPr/>
          <p:nvPr/>
        </p:nvPicPr>
        <p:blipFill>
          <a:blip r:embed="rId3">
            <a:extLst>
              <a:ext uri="{28A0092B-C50C-407E-A947-70E740481C1C}">
                <a14:useLocalDpi xmlns:a14="http://schemas.microsoft.com/office/drawing/2010/main" val="0"/>
              </a:ext>
            </a:extLst>
          </a:blip>
          <a:stretch>
            <a:fillRect/>
          </a:stretch>
        </p:blipFill>
        <p:spPr>
          <a:xfrm>
            <a:off x="10784749" y="6061075"/>
            <a:ext cx="933450" cy="501650"/>
          </a:xfrm>
          <a:prstGeom prst="rect">
            <a:avLst/>
          </a:prstGeom>
        </p:spPr>
      </p:pic>
      <p:sp>
        <p:nvSpPr>
          <p:cNvPr id="5" name="Plassholder for bunntekst 4">
            <a:extLst>
              <a:ext uri="{FF2B5EF4-FFF2-40B4-BE49-F238E27FC236}">
                <a16:creationId xmlns:a16="http://schemas.microsoft.com/office/drawing/2014/main" id="{62086883-EC9E-46A7-AA65-132929A235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Susan Berg Kristiansen - Øykommunekonferanse 12/6-2023</a:t>
            </a:r>
          </a:p>
        </p:txBody>
      </p:sp>
    </p:spTree>
    <p:extLst>
      <p:ext uri="{BB962C8B-B14F-4D97-AF65-F5344CB8AC3E}">
        <p14:creationId xmlns:p14="http://schemas.microsoft.com/office/powerpoint/2010/main" val="3287642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a:extLst>
              <a:ext uri="{FF2B5EF4-FFF2-40B4-BE49-F238E27FC236}">
                <a16:creationId xmlns:a16="http://schemas.microsoft.com/office/drawing/2014/main" id="{4190E81F-DA81-46A6-A803-C005DC700CF9}"/>
              </a:ext>
            </a:extLst>
          </p:cNvPr>
          <p:cNvPicPr>
            <a:picLocks noGrp="1" noChangeAspect="1"/>
          </p:cNvPicPr>
          <p:nvPr>
            <p:ph idx="1"/>
          </p:nvPr>
        </p:nvPicPr>
        <p:blipFill>
          <a:blip r:embed="rId3"/>
          <a:stretch>
            <a:fillRect/>
          </a:stretch>
        </p:blipFill>
        <p:spPr>
          <a:xfrm>
            <a:off x="2713497" y="136525"/>
            <a:ext cx="8061219" cy="6219825"/>
          </a:xfrm>
        </p:spPr>
      </p:pic>
      <p:pic>
        <p:nvPicPr>
          <p:cNvPr id="4" name="Bilde 3">
            <a:extLst>
              <a:ext uri="{FF2B5EF4-FFF2-40B4-BE49-F238E27FC236}">
                <a16:creationId xmlns:a16="http://schemas.microsoft.com/office/drawing/2014/main" id="{2790786F-A7FD-4B8D-8343-294C948CD18B}"/>
              </a:ext>
            </a:extLst>
          </p:cNvPr>
          <p:cNvPicPr/>
          <p:nvPr/>
        </p:nvPicPr>
        <p:blipFill>
          <a:blip r:embed="rId4">
            <a:extLst>
              <a:ext uri="{28A0092B-C50C-407E-A947-70E740481C1C}">
                <a14:useLocalDpi xmlns:a14="http://schemas.microsoft.com/office/drawing/2010/main" val="0"/>
              </a:ext>
            </a:extLst>
          </a:blip>
          <a:stretch>
            <a:fillRect/>
          </a:stretch>
        </p:blipFill>
        <p:spPr>
          <a:xfrm>
            <a:off x="10784749" y="6061075"/>
            <a:ext cx="933450" cy="501650"/>
          </a:xfrm>
          <a:prstGeom prst="rect">
            <a:avLst/>
          </a:prstGeom>
        </p:spPr>
      </p:pic>
      <p:sp>
        <p:nvSpPr>
          <p:cNvPr id="5" name="Plassholder for bunntekst 4">
            <a:extLst>
              <a:ext uri="{FF2B5EF4-FFF2-40B4-BE49-F238E27FC236}">
                <a16:creationId xmlns:a16="http://schemas.microsoft.com/office/drawing/2014/main" id="{B6D115CD-0B99-4DCC-87D2-40A1AB6121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Susan Berg Kristiansen - Øykommunekonferanse 12/6-2023</a:t>
            </a:r>
          </a:p>
        </p:txBody>
      </p:sp>
    </p:spTree>
    <p:extLst>
      <p:ext uri="{BB962C8B-B14F-4D97-AF65-F5344CB8AC3E}">
        <p14:creationId xmlns:p14="http://schemas.microsoft.com/office/powerpoint/2010/main" val="1762673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a:extLst>
              <a:ext uri="{FF2B5EF4-FFF2-40B4-BE49-F238E27FC236}">
                <a16:creationId xmlns:a16="http://schemas.microsoft.com/office/drawing/2014/main" id="{5AD13DD1-9D2E-4D2F-9E4C-CEDB4ECF675D}"/>
              </a:ext>
            </a:extLst>
          </p:cNvPr>
          <p:cNvPicPr>
            <a:picLocks noGrp="1" noChangeAspect="1"/>
          </p:cNvPicPr>
          <p:nvPr>
            <p:ph idx="1"/>
          </p:nvPr>
        </p:nvPicPr>
        <p:blipFill>
          <a:blip r:embed="rId3"/>
          <a:stretch>
            <a:fillRect/>
          </a:stretch>
        </p:blipFill>
        <p:spPr>
          <a:xfrm>
            <a:off x="1164241" y="1042416"/>
            <a:ext cx="9333071" cy="4718304"/>
          </a:xfrm>
        </p:spPr>
      </p:pic>
      <p:pic>
        <p:nvPicPr>
          <p:cNvPr id="4" name="Bilde 3">
            <a:extLst>
              <a:ext uri="{FF2B5EF4-FFF2-40B4-BE49-F238E27FC236}">
                <a16:creationId xmlns:a16="http://schemas.microsoft.com/office/drawing/2014/main" id="{2790786F-A7FD-4B8D-8343-294C948CD18B}"/>
              </a:ext>
            </a:extLst>
          </p:cNvPr>
          <p:cNvPicPr/>
          <p:nvPr/>
        </p:nvPicPr>
        <p:blipFill>
          <a:blip r:embed="rId4">
            <a:extLst>
              <a:ext uri="{28A0092B-C50C-407E-A947-70E740481C1C}">
                <a14:useLocalDpi xmlns:a14="http://schemas.microsoft.com/office/drawing/2010/main" val="0"/>
              </a:ext>
            </a:extLst>
          </a:blip>
          <a:stretch>
            <a:fillRect/>
          </a:stretch>
        </p:blipFill>
        <p:spPr>
          <a:xfrm>
            <a:off x="10784749" y="6061075"/>
            <a:ext cx="933450" cy="501650"/>
          </a:xfrm>
          <a:prstGeom prst="rect">
            <a:avLst/>
          </a:prstGeom>
        </p:spPr>
      </p:pic>
      <p:sp>
        <p:nvSpPr>
          <p:cNvPr id="5" name="Plassholder for bunntekst 4">
            <a:extLst>
              <a:ext uri="{FF2B5EF4-FFF2-40B4-BE49-F238E27FC236}">
                <a16:creationId xmlns:a16="http://schemas.microsoft.com/office/drawing/2014/main" id="{A8AB9071-9EA0-403F-AA6C-1B77FB89B1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Susan Berg Kristiansen - Øykommunekonferanse 12/6-2023</a:t>
            </a:r>
          </a:p>
        </p:txBody>
      </p:sp>
    </p:spTree>
    <p:extLst>
      <p:ext uri="{BB962C8B-B14F-4D97-AF65-F5344CB8AC3E}">
        <p14:creationId xmlns:p14="http://schemas.microsoft.com/office/powerpoint/2010/main" val="2775128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Bilde 2" descr="Et bilde som inneholder tekst, skjermbilde, Nettsted, design&#10;&#10;Automatisk generert beskrivelse">
            <a:extLst>
              <a:ext uri="{FF2B5EF4-FFF2-40B4-BE49-F238E27FC236}">
                <a16:creationId xmlns:a16="http://schemas.microsoft.com/office/drawing/2014/main" id="{E2C7D3BA-A236-4E64-842C-6680C17AFBBC}"/>
              </a:ext>
            </a:extLst>
          </p:cNvPr>
          <p:cNvPicPr>
            <a:picLocks noChangeAspect="1"/>
          </p:cNvPicPr>
          <p:nvPr/>
        </p:nvPicPr>
        <p:blipFill rotWithShape="1">
          <a:blip r:embed="rId3"/>
          <a:srcRect t="19"/>
          <a:stretch/>
        </p:blipFill>
        <p:spPr>
          <a:xfrm>
            <a:off x="20" y="1282"/>
            <a:ext cx="12191980" cy="6856718"/>
          </a:xfrm>
          <a:prstGeom prst="rect">
            <a:avLst/>
          </a:prstGeom>
        </p:spPr>
      </p:pic>
      <p:sp>
        <p:nvSpPr>
          <p:cNvPr id="2" name="Plassholder for bunntekst 1">
            <a:extLst>
              <a:ext uri="{FF2B5EF4-FFF2-40B4-BE49-F238E27FC236}">
                <a16:creationId xmlns:a16="http://schemas.microsoft.com/office/drawing/2014/main" id="{94CEF14C-156E-45F1-9E5C-5E3DBC2AECF1}"/>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200" b="0" i="0" u="none" strike="noStrike" kern="1200" cap="none" spc="0" normalizeH="0" baseline="0" noProof="0">
                <a:ln>
                  <a:noFill/>
                </a:ln>
                <a:solidFill>
                  <a:srgbClr val="FFFFFF"/>
                </a:solidFill>
                <a:effectLst/>
                <a:uLnTx/>
                <a:uFillTx/>
                <a:latin typeface="Calibri" panose="020F0502020204030204"/>
                <a:ea typeface="+mn-ea"/>
                <a:cs typeface="+mn-cs"/>
              </a:rPr>
              <a:t>Susan Berg Kristiansen - Øykommunekonferanse 12/6-2023</a:t>
            </a:r>
          </a:p>
        </p:txBody>
      </p:sp>
    </p:spTree>
    <p:extLst>
      <p:ext uri="{BB962C8B-B14F-4D97-AF65-F5344CB8AC3E}">
        <p14:creationId xmlns:p14="http://schemas.microsoft.com/office/powerpoint/2010/main" val="1413866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Bilde 2" descr="Et bilde som inneholder tekst, skjermbilde, Font, design&#10;&#10;Automatisk generert beskrivelse">
            <a:extLst>
              <a:ext uri="{FF2B5EF4-FFF2-40B4-BE49-F238E27FC236}">
                <a16:creationId xmlns:a16="http://schemas.microsoft.com/office/drawing/2014/main" id="{9DBF632F-686E-4ED4-A395-D003DFA9E6BF}"/>
              </a:ext>
            </a:extLst>
          </p:cNvPr>
          <p:cNvPicPr>
            <a:picLocks noChangeAspect="1"/>
          </p:cNvPicPr>
          <p:nvPr/>
        </p:nvPicPr>
        <p:blipFill rotWithShape="1">
          <a:blip r:embed="rId3"/>
          <a:srcRect b="19"/>
          <a:stretch/>
        </p:blipFill>
        <p:spPr>
          <a:xfrm>
            <a:off x="20" y="1282"/>
            <a:ext cx="12191980" cy="6856718"/>
          </a:xfrm>
          <a:prstGeom prst="rect">
            <a:avLst/>
          </a:prstGeom>
        </p:spPr>
      </p:pic>
      <p:sp>
        <p:nvSpPr>
          <p:cNvPr id="2" name="Plassholder for bunntekst 1">
            <a:extLst>
              <a:ext uri="{FF2B5EF4-FFF2-40B4-BE49-F238E27FC236}">
                <a16:creationId xmlns:a16="http://schemas.microsoft.com/office/drawing/2014/main" id="{94895E12-8A52-4F7B-B837-D8DA3B4A8D3F}"/>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200" b="0" i="0" u="none" strike="noStrike" kern="1200" cap="none" spc="0" normalizeH="0" baseline="0" noProof="0">
                <a:ln>
                  <a:noFill/>
                </a:ln>
                <a:solidFill>
                  <a:srgbClr val="FFFFFF"/>
                </a:solidFill>
                <a:effectLst/>
                <a:uLnTx/>
                <a:uFillTx/>
                <a:latin typeface="Calibri" panose="020F0502020204030204"/>
                <a:ea typeface="+mn-ea"/>
                <a:cs typeface="+mn-cs"/>
              </a:rPr>
              <a:t>Susan Berg Kristiansen - Øykommunekonferanse 12/6-2023</a:t>
            </a:r>
          </a:p>
        </p:txBody>
      </p:sp>
    </p:spTree>
    <p:extLst>
      <p:ext uri="{BB962C8B-B14F-4D97-AF65-F5344CB8AC3E}">
        <p14:creationId xmlns:p14="http://schemas.microsoft.com/office/powerpoint/2010/main" val="2267930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Bilde 2" descr="Et bilde som inneholder tekst, skjermbilde, Font, design&#10;&#10;Automatisk generert beskrivelse">
            <a:extLst>
              <a:ext uri="{FF2B5EF4-FFF2-40B4-BE49-F238E27FC236}">
                <a16:creationId xmlns:a16="http://schemas.microsoft.com/office/drawing/2014/main" id="{1973154A-14BC-4ECF-8EA9-97486BCB1FEF}"/>
              </a:ext>
            </a:extLst>
          </p:cNvPr>
          <p:cNvPicPr>
            <a:picLocks noChangeAspect="1"/>
          </p:cNvPicPr>
          <p:nvPr/>
        </p:nvPicPr>
        <p:blipFill rotWithShape="1">
          <a:blip r:embed="rId3"/>
          <a:srcRect b="19"/>
          <a:stretch/>
        </p:blipFill>
        <p:spPr>
          <a:xfrm>
            <a:off x="20" y="1282"/>
            <a:ext cx="12191980" cy="6856718"/>
          </a:xfrm>
          <a:prstGeom prst="rect">
            <a:avLst/>
          </a:prstGeom>
        </p:spPr>
      </p:pic>
      <p:sp>
        <p:nvSpPr>
          <p:cNvPr id="2" name="Plassholder for bunntekst 1">
            <a:extLst>
              <a:ext uri="{FF2B5EF4-FFF2-40B4-BE49-F238E27FC236}">
                <a16:creationId xmlns:a16="http://schemas.microsoft.com/office/drawing/2014/main" id="{A3CC8B65-7C1A-424A-A1CE-1A0371119197}"/>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200" b="0" i="0" u="none" strike="noStrike" kern="1200" cap="none" spc="0" normalizeH="0" baseline="0" noProof="0">
                <a:ln>
                  <a:noFill/>
                </a:ln>
                <a:solidFill>
                  <a:srgbClr val="FFFFFF"/>
                </a:solidFill>
                <a:effectLst/>
                <a:uLnTx/>
                <a:uFillTx/>
                <a:latin typeface="Calibri" panose="020F0502020204030204"/>
                <a:ea typeface="+mn-ea"/>
                <a:cs typeface="+mn-cs"/>
              </a:rPr>
              <a:t>Susan Berg Kristiansen - Øykommunekonferanse 12/6-2023</a:t>
            </a:r>
          </a:p>
        </p:txBody>
      </p:sp>
    </p:spTree>
    <p:extLst>
      <p:ext uri="{BB962C8B-B14F-4D97-AF65-F5344CB8AC3E}">
        <p14:creationId xmlns:p14="http://schemas.microsoft.com/office/powerpoint/2010/main" val="2777271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Bilde 2" descr="Et bilde som inneholder tekst, skjermbilde, Font, dokument&#10;&#10;Automatisk generert beskrivelse">
            <a:extLst>
              <a:ext uri="{FF2B5EF4-FFF2-40B4-BE49-F238E27FC236}">
                <a16:creationId xmlns:a16="http://schemas.microsoft.com/office/drawing/2014/main" id="{F49E17D1-F234-4156-8EED-7617CFB14C11}"/>
              </a:ext>
            </a:extLst>
          </p:cNvPr>
          <p:cNvPicPr>
            <a:picLocks noChangeAspect="1"/>
          </p:cNvPicPr>
          <p:nvPr/>
        </p:nvPicPr>
        <p:blipFill rotWithShape="1">
          <a:blip r:embed="rId3"/>
          <a:srcRect b="19"/>
          <a:stretch/>
        </p:blipFill>
        <p:spPr>
          <a:xfrm>
            <a:off x="20" y="1282"/>
            <a:ext cx="12191980" cy="6856718"/>
          </a:xfrm>
          <a:prstGeom prst="rect">
            <a:avLst/>
          </a:prstGeom>
        </p:spPr>
      </p:pic>
      <p:sp>
        <p:nvSpPr>
          <p:cNvPr id="2" name="Plassholder for bunntekst 1">
            <a:extLst>
              <a:ext uri="{FF2B5EF4-FFF2-40B4-BE49-F238E27FC236}">
                <a16:creationId xmlns:a16="http://schemas.microsoft.com/office/drawing/2014/main" id="{C50288E8-E96C-41E1-AD8F-2DF656433D85}"/>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200" b="0" i="0" u="none" strike="noStrike" kern="1200" cap="none" spc="0" normalizeH="0" baseline="0" noProof="0">
                <a:ln>
                  <a:noFill/>
                </a:ln>
                <a:solidFill>
                  <a:srgbClr val="FFFFFF"/>
                </a:solidFill>
                <a:effectLst/>
                <a:uLnTx/>
                <a:uFillTx/>
                <a:latin typeface="Calibri" panose="020F0502020204030204"/>
                <a:ea typeface="+mn-ea"/>
                <a:cs typeface="+mn-cs"/>
              </a:rPr>
              <a:t>Susan Berg Kristiansen - Øykommunekonferanse 12/6-2023</a:t>
            </a:r>
          </a:p>
        </p:txBody>
      </p:sp>
    </p:spTree>
    <p:extLst>
      <p:ext uri="{BB962C8B-B14F-4D97-AF65-F5344CB8AC3E}">
        <p14:creationId xmlns:p14="http://schemas.microsoft.com/office/powerpoint/2010/main" val="2629580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de 6" descr="Et bilde som inneholder utendørs, landskap, sky, himmel&#10;&#10;Automatisk generert beskrivelse">
            <a:extLst>
              <a:ext uri="{FF2B5EF4-FFF2-40B4-BE49-F238E27FC236}">
                <a16:creationId xmlns:a16="http://schemas.microsoft.com/office/drawing/2014/main" id="{70F5072F-7E7E-EBD9-BE07-51D4C420E120}"/>
              </a:ext>
            </a:extLst>
          </p:cNvPr>
          <p:cNvPicPr>
            <a:picLocks noChangeAspect="1"/>
          </p:cNvPicPr>
          <p:nvPr/>
        </p:nvPicPr>
        <p:blipFill rotWithShape="1">
          <a:blip r:embed="rId2">
            <a:extLst>
              <a:ext uri="{28A0092B-C50C-407E-A947-70E740481C1C}">
                <a14:useLocalDpi xmlns:a14="http://schemas.microsoft.com/office/drawing/2010/main" val="0"/>
              </a:ext>
            </a:extLst>
          </a:blip>
          <a:srcRect l="22388" r="11244"/>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9" name="Bilde 8" descr="Et bilde som inneholder himmel, vann, utendørs, innsjø&#10;&#10;Automatisk generert beskrivelse">
            <a:extLst>
              <a:ext uri="{FF2B5EF4-FFF2-40B4-BE49-F238E27FC236}">
                <a16:creationId xmlns:a16="http://schemas.microsoft.com/office/drawing/2014/main" id="{1CBA75F7-3316-B487-374D-34AEF33387DF}"/>
              </a:ext>
            </a:extLst>
          </p:cNvPr>
          <p:cNvPicPr>
            <a:picLocks noChangeAspect="1"/>
          </p:cNvPicPr>
          <p:nvPr/>
        </p:nvPicPr>
        <p:blipFill rotWithShape="1">
          <a:blip r:embed="rId3">
            <a:extLst>
              <a:ext uri="{28A0092B-C50C-407E-A947-70E740481C1C}">
                <a14:useLocalDpi xmlns:a14="http://schemas.microsoft.com/office/drawing/2010/main" val="0"/>
              </a:ext>
            </a:extLst>
          </a:blip>
          <a:srcRect l="33593" r="2" b="2"/>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5" name="Plassholder for innhold 4" descr="Et bilde som inneholder utendørs, vann, sky, himmel&#10;&#10;Automatisk generert beskrivelse">
            <a:extLst>
              <a:ext uri="{FF2B5EF4-FFF2-40B4-BE49-F238E27FC236}">
                <a16:creationId xmlns:a16="http://schemas.microsoft.com/office/drawing/2014/main" id="{032DEE86-55AB-4254-EC6D-D3BCBCAD2474}"/>
              </a:ext>
            </a:extLst>
          </p:cNvPr>
          <p:cNvPicPr>
            <a:picLocks noChangeAspect="1"/>
          </p:cNvPicPr>
          <p:nvPr/>
        </p:nvPicPr>
        <p:blipFill rotWithShape="1">
          <a:blip r:embed="rId4">
            <a:extLst>
              <a:ext uri="{28A0092B-C50C-407E-A947-70E740481C1C}">
                <a14:useLocalDpi xmlns:a14="http://schemas.microsoft.com/office/drawing/2010/main" val="0"/>
              </a:ext>
            </a:extLst>
          </a:blip>
          <a:srcRect l="12575" r="14581" b="1"/>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10" name="TekstSylinder 9">
            <a:extLst>
              <a:ext uri="{FF2B5EF4-FFF2-40B4-BE49-F238E27FC236}">
                <a16:creationId xmlns:a16="http://schemas.microsoft.com/office/drawing/2014/main" id="{88A8C21E-8414-4869-5667-E86C6C2E307E}"/>
              </a:ext>
            </a:extLst>
          </p:cNvPr>
          <p:cNvSpPr txBox="1"/>
          <p:nvPr/>
        </p:nvSpPr>
        <p:spPr>
          <a:xfrm>
            <a:off x="557928" y="1428906"/>
            <a:ext cx="4109663"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srgbClr val="FF0000"/>
                </a:solidFill>
                <a:effectLst/>
                <a:uLnTx/>
                <a:uFillTx/>
                <a:latin typeface="Calibri" panose="020F0502020204030204"/>
                <a:ea typeface="+mn-ea"/>
                <a:cs typeface="+mn-cs"/>
              </a:rPr>
              <a:t>Røst</a:t>
            </a:r>
            <a:r>
              <a:rPr kumimoji="0" lang="nb-NO" sz="4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1" i="0" u="none" strike="noStrike" kern="1200" cap="none" spc="0" normalizeH="0" baseline="0" noProof="0" dirty="0">
                <a:ln>
                  <a:noFill/>
                </a:ln>
                <a:solidFill>
                  <a:srgbClr val="00B0F0"/>
                </a:solidFill>
                <a:effectLst/>
                <a:uLnTx/>
                <a:uFillTx/>
                <a:latin typeface="Calibri" panose="020F0502020204030204"/>
                <a:ea typeface="+mn-ea"/>
                <a:cs typeface="+mn-cs"/>
              </a:rPr>
              <a:t>Værøy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1" i="0" u="none" strike="noStrike" kern="1200" cap="none" spc="0" normalizeH="0" baseline="0" noProof="0" dirty="0">
                <a:ln>
                  <a:noFill/>
                </a:ln>
                <a:solidFill>
                  <a:srgbClr val="92D050"/>
                </a:solidFill>
                <a:effectLst/>
                <a:uLnTx/>
                <a:uFillTx/>
                <a:latin typeface="Calibri" panose="020F0502020204030204"/>
                <a:ea typeface="+mn-ea"/>
                <a:cs typeface="+mn-cs"/>
              </a:rPr>
              <a:t>Træna</a:t>
            </a:r>
          </a:p>
        </p:txBody>
      </p:sp>
      <p:pic>
        <p:nvPicPr>
          <p:cNvPr id="2" name="Bilde 2">
            <a:extLst>
              <a:ext uri="{FF2B5EF4-FFF2-40B4-BE49-F238E27FC236}">
                <a16:creationId xmlns:a16="http://schemas.microsoft.com/office/drawing/2014/main" id="{93F54CCD-26A7-E1D6-093B-7E607BD5ADBD}"/>
              </a:ext>
            </a:extLst>
          </p:cNvPr>
          <p:cNvPicPr>
            <a:picLocks noChangeAspect="1"/>
          </p:cNvPicPr>
          <p:nvPr/>
        </p:nvPicPr>
        <p:blipFill>
          <a:blip r:embed="rId5"/>
          <a:stretch>
            <a:fillRect/>
          </a:stretch>
        </p:blipFill>
        <p:spPr>
          <a:xfrm>
            <a:off x="560318" y="6213544"/>
            <a:ext cx="933450" cy="504825"/>
          </a:xfrm>
          <a:prstGeom prst="rect">
            <a:avLst/>
          </a:prstGeom>
        </p:spPr>
      </p:pic>
    </p:spTree>
    <p:extLst>
      <p:ext uri="{BB962C8B-B14F-4D97-AF65-F5344CB8AC3E}">
        <p14:creationId xmlns:p14="http://schemas.microsoft.com/office/powerpoint/2010/main" val="2337760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EB3AAA7-3803-4D27-B2AF-4D8C19ACCF64}"/>
              </a:ext>
            </a:extLst>
          </p:cNvPr>
          <p:cNvSpPr>
            <a:spLocks noGrp="1"/>
          </p:cNvSpPr>
          <p:nvPr>
            <p:ph type="title"/>
          </p:nvPr>
        </p:nvSpPr>
        <p:spPr/>
        <p:txBody>
          <a:bodyPr/>
          <a:lstStyle/>
          <a:p>
            <a:pPr algn="ctr"/>
            <a:r>
              <a:rPr lang="nb-NO" b="1" dirty="0"/>
              <a:t>Værøy – sentralt midt i havet!</a:t>
            </a:r>
          </a:p>
        </p:txBody>
      </p:sp>
      <p:pic>
        <p:nvPicPr>
          <p:cNvPr id="6" name="Plassholder for innhold 5">
            <a:extLst>
              <a:ext uri="{FF2B5EF4-FFF2-40B4-BE49-F238E27FC236}">
                <a16:creationId xmlns:a16="http://schemas.microsoft.com/office/drawing/2014/main" id="{C9B54C57-E984-4211-9E67-4A344A7ACE48}"/>
              </a:ext>
            </a:extLst>
          </p:cNvPr>
          <p:cNvPicPr>
            <a:picLocks noGrp="1" noChangeAspect="1"/>
          </p:cNvPicPr>
          <p:nvPr>
            <p:ph idx="1"/>
          </p:nvPr>
        </p:nvPicPr>
        <p:blipFill>
          <a:blip r:embed="rId3"/>
          <a:stretch>
            <a:fillRect/>
          </a:stretch>
        </p:blipFill>
        <p:spPr>
          <a:xfrm>
            <a:off x="1152144" y="2612738"/>
            <a:ext cx="10497033" cy="3384558"/>
          </a:xfrm>
        </p:spPr>
      </p:pic>
      <p:sp>
        <p:nvSpPr>
          <p:cNvPr id="4" name="Plassholder for bunntekst 3">
            <a:extLst>
              <a:ext uri="{FF2B5EF4-FFF2-40B4-BE49-F238E27FC236}">
                <a16:creationId xmlns:a16="http://schemas.microsoft.com/office/drawing/2014/main" id="{A64A3F84-657B-4093-9872-CFFB083B1D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Susan Berg Kristiansen - Øykommunekonferanse 12/6-2023</a:t>
            </a:r>
          </a:p>
        </p:txBody>
      </p:sp>
    </p:spTree>
    <p:extLst>
      <p:ext uri="{BB962C8B-B14F-4D97-AF65-F5344CB8AC3E}">
        <p14:creationId xmlns:p14="http://schemas.microsoft.com/office/powerpoint/2010/main" val="1020103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Værøy, Lofoten, Norway | Norway travel, Beautiful norway, Aurora norway">
            <a:extLst>
              <a:ext uri="{FF2B5EF4-FFF2-40B4-BE49-F238E27FC236}">
                <a16:creationId xmlns:a16="http://schemas.microsoft.com/office/drawing/2014/main" id="{2E60CB5E-5C10-4C23-998D-6D5E7FAC9A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52" r="6253"/>
          <a:stretch/>
        </p:blipFill>
        <p:spPr bwMode="auto">
          <a:xfrm>
            <a:off x="191086" y="171715"/>
            <a:ext cx="5813197" cy="61290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nk Traena">
            <a:extLst>
              <a:ext uri="{FF2B5EF4-FFF2-40B4-BE49-F238E27FC236}">
                <a16:creationId xmlns:a16="http://schemas.microsoft.com/office/drawing/2014/main" id="{BA8D537E-D692-4706-B308-0B86CE43A0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27" b="14713"/>
          <a:stretch/>
        </p:blipFill>
        <p:spPr bwMode="auto">
          <a:xfrm>
            <a:off x="6196929" y="171716"/>
            <a:ext cx="5803986" cy="31714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Fly til Røst | Widerøe">
            <a:extLst>
              <a:ext uri="{FF2B5EF4-FFF2-40B4-BE49-F238E27FC236}">
                <a16:creationId xmlns:a16="http://schemas.microsoft.com/office/drawing/2014/main" id="{6D69B9AD-A94F-4ADF-A7BE-404F06AC90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048"/>
          <a:stretch/>
        </p:blipFill>
        <p:spPr bwMode="auto">
          <a:xfrm>
            <a:off x="6196929" y="3514856"/>
            <a:ext cx="5786386" cy="2785950"/>
          </a:xfrm>
          <a:prstGeom prst="rect">
            <a:avLst/>
          </a:prstGeom>
          <a:noFill/>
          <a:extLst>
            <a:ext uri="{909E8E84-426E-40DD-AFC4-6F175D3DCCD1}">
              <a14:hiddenFill xmlns:a14="http://schemas.microsoft.com/office/drawing/2010/main">
                <a:solidFill>
                  <a:srgbClr val="FFFFFF"/>
                </a:solidFill>
              </a14:hiddenFill>
            </a:ext>
          </a:extLst>
        </p:spPr>
      </p:pic>
      <p:pic>
        <p:nvPicPr>
          <p:cNvPr id="19" name="Bilde 18">
            <a:extLst>
              <a:ext uri="{FF2B5EF4-FFF2-40B4-BE49-F238E27FC236}">
                <a16:creationId xmlns:a16="http://schemas.microsoft.com/office/drawing/2014/main" id="{0311F5A4-3149-4CE6-A852-F3F2570C3FB7}"/>
              </a:ext>
            </a:extLst>
          </p:cNvPr>
          <p:cNvPicPr/>
          <p:nvPr/>
        </p:nvPicPr>
        <p:blipFill>
          <a:blip r:embed="rId6">
            <a:extLst>
              <a:ext uri="{28A0092B-C50C-407E-A947-70E740481C1C}">
                <a14:useLocalDpi xmlns:a14="http://schemas.microsoft.com/office/drawing/2010/main" val="0"/>
              </a:ext>
            </a:extLst>
          </a:blip>
          <a:stretch>
            <a:fillRect/>
          </a:stretch>
        </p:blipFill>
        <p:spPr>
          <a:xfrm>
            <a:off x="256086" y="234780"/>
            <a:ext cx="933450" cy="501650"/>
          </a:xfrm>
          <a:prstGeom prst="rect">
            <a:avLst/>
          </a:prstGeom>
        </p:spPr>
      </p:pic>
      <p:sp>
        <p:nvSpPr>
          <p:cNvPr id="10" name="Rektangel 9">
            <a:extLst>
              <a:ext uri="{FF2B5EF4-FFF2-40B4-BE49-F238E27FC236}">
                <a16:creationId xmlns:a16="http://schemas.microsoft.com/office/drawing/2014/main" id="{95ADDDF8-24DC-4EFD-A11E-0FC0F5416DAE}"/>
              </a:ext>
            </a:extLst>
          </p:cNvPr>
          <p:cNvSpPr/>
          <p:nvPr/>
        </p:nvSpPr>
        <p:spPr>
          <a:xfrm>
            <a:off x="406735" y="4449455"/>
            <a:ext cx="5381897" cy="16451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Bodø 12. – 13. juni 2023 Beddingen Kulturhus Erfaringskonferansen «Små kommuner – robuste grep»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 regi av Øykommuneprosjektet.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Øyprosjektets betydning for Røst kommune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v/ordfører Elisabeth Mikalsen</a:t>
            </a:r>
          </a:p>
        </p:txBody>
      </p:sp>
    </p:spTree>
    <p:extLst>
      <p:ext uri="{BB962C8B-B14F-4D97-AF65-F5344CB8AC3E}">
        <p14:creationId xmlns:p14="http://schemas.microsoft.com/office/powerpoint/2010/main" val="252547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e 4">
            <a:extLst>
              <a:ext uri="{FF2B5EF4-FFF2-40B4-BE49-F238E27FC236}">
                <a16:creationId xmlns:a16="http://schemas.microsoft.com/office/drawing/2014/main" id="{B07FEFFE-EFE3-87E1-C99A-6E3DDF423762}"/>
              </a:ext>
            </a:extLst>
          </p:cNvPr>
          <p:cNvPicPr>
            <a:picLocks noChangeAspect="1"/>
          </p:cNvPicPr>
          <p:nvPr/>
        </p:nvPicPr>
        <p:blipFill rotWithShape="1">
          <a:blip r:embed="rId3"/>
          <a:srcRect t="14268" b="11661"/>
          <a:stretch/>
        </p:blipFill>
        <p:spPr>
          <a:xfrm>
            <a:off x="2522356" y="10"/>
            <a:ext cx="9669642" cy="6857990"/>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6685E49D-BD2B-45AD-8886-A2713B32E0EE}"/>
              </a:ext>
            </a:extLst>
          </p:cNvPr>
          <p:cNvSpPr>
            <a:spLocks noGrp="1"/>
          </p:cNvSpPr>
          <p:nvPr>
            <p:ph type="title"/>
          </p:nvPr>
        </p:nvSpPr>
        <p:spPr>
          <a:xfrm>
            <a:off x="838200" y="365125"/>
            <a:ext cx="3822189" cy="1899912"/>
          </a:xfrm>
        </p:spPr>
        <p:txBody>
          <a:bodyPr>
            <a:normAutofit/>
          </a:bodyPr>
          <a:lstStyle/>
          <a:p>
            <a:r>
              <a:rPr lang="nb-NO" sz="4000" dirty="0"/>
              <a:t>Premisser</a:t>
            </a:r>
          </a:p>
        </p:txBody>
      </p:sp>
      <p:sp>
        <p:nvSpPr>
          <p:cNvPr id="3" name="Plassholder for innhold 2">
            <a:extLst>
              <a:ext uri="{FF2B5EF4-FFF2-40B4-BE49-F238E27FC236}">
                <a16:creationId xmlns:a16="http://schemas.microsoft.com/office/drawing/2014/main" id="{6A76F642-FA51-404D-8895-D48C2A5260C6}"/>
              </a:ext>
            </a:extLst>
          </p:cNvPr>
          <p:cNvSpPr>
            <a:spLocks noGrp="1"/>
          </p:cNvSpPr>
          <p:nvPr>
            <p:ph idx="1"/>
          </p:nvPr>
        </p:nvSpPr>
        <p:spPr>
          <a:xfrm>
            <a:off x="838200" y="2434201"/>
            <a:ext cx="3822189" cy="3742762"/>
          </a:xfrm>
        </p:spPr>
        <p:txBody>
          <a:bodyPr>
            <a:normAutofit/>
          </a:bodyPr>
          <a:lstStyle/>
          <a:p>
            <a:pPr marL="0" indent="0">
              <a:spcBef>
                <a:spcPts val="0"/>
              </a:spcBef>
              <a:spcAft>
                <a:spcPts val="600"/>
              </a:spcAft>
              <a:buNone/>
            </a:pPr>
            <a:endParaRPr lang="nb-NO" sz="2000" dirty="0"/>
          </a:p>
          <a:p>
            <a:pPr>
              <a:spcBef>
                <a:spcPts val="0"/>
              </a:spcBef>
              <a:spcAft>
                <a:spcPts val="600"/>
              </a:spcAft>
              <a:buFont typeface="Symbol" panose="05050102010706020507" pitchFamily="18" charset="2"/>
              <a:buChar char="¨"/>
            </a:pPr>
            <a:r>
              <a:rPr lang="nb-NO" sz="2000" dirty="0"/>
              <a:t>Generalistkommuneprinsippet</a:t>
            </a:r>
          </a:p>
          <a:p>
            <a:pPr>
              <a:spcBef>
                <a:spcPts val="0"/>
              </a:spcBef>
              <a:spcAft>
                <a:spcPts val="600"/>
              </a:spcAft>
              <a:buFont typeface="Symbol" panose="05050102010706020507" pitchFamily="18" charset="2"/>
              <a:buChar char="¨"/>
            </a:pPr>
            <a:endParaRPr lang="nb-NO" sz="2000" dirty="0"/>
          </a:p>
          <a:p>
            <a:pPr>
              <a:spcBef>
                <a:spcPts val="0"/>
              </a:spcBef>
              <a:spcAft>
                <a:spcPts val="600"/>
              </a:spcAft>
              <a:buFont typeface="Symbol" panose="05050102010706020507" pitchFamily="18" charset="2"/>
              <a:buChar char="¨"/>
            </a:pPr>
            <a:endParaRPr lang="nb-NO" sz="2000" dirty="0"/>
          </a:p>
          <a:p>
            <a:pPr>
              <a:spcBef>
                <a:spcPts val="0"/>
              </a:spcBef>
              <a:spcAft>
                <a:spcPts val="600"/>
              </a:spcAft>
              <a:buFont typeface="Symbol" panose="05050102010706020507" pitchFamily="18" charset="2"/>
              <a:buChar char="¨"/>
            </a:pPr>
            <a:r>
              <a:rPr lang="nb-NO" sz="2000" dirty="0"/>
              <a:t>Kommunesammenslåing</a:t>
            </a:r>
          </a:p>
          <a:p>
            <a:pPr>
              <a:spcBef>
                <a:spcPts val="0"/>
              </a:spcBef>
              <a:spcAft>
                <a:spcPts val="600"/>
              </a:spcAft>
              <a:buFont typeface="Symbol" panose="05050102010706020507" pitchFamily="18" charset="2"/>
              <a:buChar char="¨"/>
            </a:pPr>
            <a:endParaRPr lang="nb-NO" sz="2000" dirty="0"/>
          </a:p>
          <a:p>
            <a:pPr>
              <a:spcBef>
                <a:spcPts val="0"/>
              </a:spcBef>
              <a:spcAft>
                <a:spcPts val="600"/>
              </a:spcAft>
              <a:buFont typeface="Symbol" panose="05050102010706020507" pitchFamily="18" charset="2"/>
              <a:buChar char="¨"/>
            </a:pPr>
            <a:endParaRPr lang="nb-NO" sz="2000" dirty="0"/>
          </a:p>
          <a:p>
            <a:pPr>
              <a:spcBef>
                <a:spcPts val="0"/>
              </a:spcBef>
              <a:spcAft>
                <a:spcPts val="600"/>
              </a:spcAft>
              <a:buFont typeface="Symbol" panose="05050102010706020507" pitchFamily="18" charset="2"/>
              <a:buChar char="¨"/>
            </a:pPr>
            <a:endParaRPr lang="nb-NO" sz="2000" dirty="0"/>
          </a:p>
          <a:p>
            <a:pPr>
              <a:spcBef>
                <a:spcPts val="0"/>
              </a:spcBef>
              <a:spcAft>
                <a:spcPts val="600"/>
              </a:spcAft>
              <a:buFont typeface="Symbol" panose="05050102010706020507" pitchFamily="18" charset="2"/>
              <a:buChar char="¨"/>
            </a:pPr>
            <a:endParaRPr lang="nb-NO" sz="2000" dirty="0"/>
          </a:p>
        </p:txBody>
      </p:sp>
      <p:pic>
        <p:nvPicPr>
          <p:cNvPr id="4" name="Bilde 3">
            <a:extLst>
              <a:ext uri="{FF2B5EF4-FFF2-40B4-BE49-F238E27FC236}">
                <a16:creationId xmlns:a16="http://schemas.microsoft.com/office/drawing/2014/main" id="{2790786F-A7FD-4B8D-8343-294C948CD18B}"/>
              </a:ext>
            </a:extLst>
          </p:cNvPr>
          <p:cNvPicPr/>
          <p:nvPr/>
        </p:nvPicPr>
        <p:blipFill>
          <a:blip r:embed="rId4">
            <a:extLst>
              <a:ext uri="{28A0092B-C50C-407E-A947-70E740481C1C}">
                <a14:useLocalDpi xmlns:a14="http://schemas.microsoft.com/office/drawing/2010/main" val="0"/>
              </a:ext>
            </a:extLst>
          </a:blip>
          <a:stretch>
            <a:fillRect/>
          </a:stretch>
        </p:blipFill>
        <p:spPr>
          <a:xfrm>
            <a:off x="11126772" y="6315162"/>
            <a:ext cx="933450" cy="501650"/>
          </a:xfrm>
          <a:prstGeom prst="rect">
            <a:avLst/>
          </a:prstGeom>
        </p:spPr>
      </p:pic>
    </p:spTree>
    <p:extLst>
      <p:ext uri="{BB962C8B-B14F-4D97-AF65-F5344CB8AC3E}">
        <p14:creationId xmlns:p14="http://schemas.microsoft.com/office/powerpoint/2010/main" val="4179944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6685E49D-BD2B-45AD-8886-A2713B32E0EE}"/>
              </a:ext>
            </a:extLst>
          </p:cNvPr>
          <p:cNvSpPr>
            <a:spLocks noGrp="1"/>
          </p:cNvSpPr>
          <p:nvPr>
            <p:ph type="title"/>
          </p:nvPr>
        </p:nvSpPr>
        <p:spPr>
          <a:xfrm>
            <a:off x="640080" y="325369"/>
            <a:ext cx="4368602" cy="1956841"/>
          </a:xfrm>
        </p:spPr>
        <p:txBody>
          <a:bodyPr anchor="b">
            <a:normAutofit/>
          </a:bodyPr>
          <a:lstStyle/>
          <a:p>
            <a:r>
              <a:rPr lang="nb-NO" sz="4600"/>
              <a:t>Prosjektarbeidets fase 1</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6A76F642-FA51-404D-8895-D48C2A5260C6}"/>
              </a:ext>
            </a:extLst>
          </p:cNvPr>
          <p:cNvSpPr>
            <a:spLocks noGrp="1"/>
          </p:cNvSpPr>
          <p:nvPr>
            <p:ph idx="1"/>
          </p:nvPr>
        </p:nvSpPr>
        <p:spPr>
          <a:xfrm>
            <a:off x="640080" y="2872899"/>
            <a:ext cx="4243589" cy="3320668"/>
          </a:xfrm>
        </p:spPr>
        <p:txBody>
          <a:bodyPr>
            <a:normAutofit/>
          </a:bodyPr>
          <a:lstStyle/>
          <a:p>
            <a:pPr marL="0" indent="0">
              <a:spcBef>
                <a:spcPts val="0"/>
              </a:spcBef>
              <a:spcAft>
                <a:spcPts val="600"/>
              </a:spcAft>
              <a:buNone/>
            </a:pPr>
            <a:endParaRPr lang="nb-NO" sz="2200"/>
          </a:p>
          <a:p>
            <a:pPr>
              <a:spcBef>
                <a:spcPts val="0"/>
              </a:spcBef>
              <a:spcAft>
                <a:spcPts val="600"/>
              </a:spcAft>
              <a:buFont typeface="Symbol" panose="05050102010706020507" pitchFamily="18" charset="2"/>
              <a:buChar char="¨"/>
            </a:pPr>
            <a:r>
              <a:rPr lang="nb-NO" sz="2200"/>
              <a:t>Perspektivanalyse</a:t>
            </a:r>
          </a:p>
          <a:p>
            <a:pPr>
              <a:spcBef>
                <a:spcPts val="0"/>
              </a:spcBef>
              <a:spcAft>
                <a:spcPts val="600"/>
              </a:spcAft>
              <a:buFont typeface="Symbol" panose="05050102010706020507" pitchFamily="18" charset="2"/>
              <a:buChar char="¨"/>
            </a:pPr>
            <a:endParaRPr lang="nb-NO" sz="2200"/>
          </a:p>
          <a:p>
            <a:pPr>
              <a:spcBef>
                <a:spcPts val="0"/>
              </a:spcBef>
              <a:spcAft>
                <a:spcPts val="600"/>
              </a:spcAft>
              <a:buFont typeface="Symbol" panose="05050102010706020507" pitchFamily="18" charset="2"/>
              <a:buChar char="¨"/>
            </a:pPr>
            <a:endParaRPr lang="nb-NO" sz="2200"/>
          </a:p>
          <a:p>
            <a:pPr>
              <a:spcBef>
                <a:spcPts val="0"/>
              </a:spcBef>
              <a:spcAft>
                <a:spcPts val="600"/>
              </a:spcAft>
              <a:buFont typeface="Symbol" panose="05050102010706020507" pitchFamily="18" charset="2"/>
              <a:buChar char="¨"/>
            </a:pPr>
            <a:r>
              <a:rPr lang="nb-NO" sz="2200"/>
              <a:t>Kunnskapsgrunnlag</a:t>
            </a:r>
          </a:p>
          <a:p>
            <a:pPr>
              <a:spcBef>
                <a:spcPts val="0"/>
              </a:spcBef>
              <a:spcAft>
                <a:spcPts val="600"/>
              </a:spcAft>
              <a:buFont typeface="Symbol" panose="05050102010706020507" pitchFamily="18" charset="2"/>
              <a:buChar char="¨"/>
            </a:pPr>
            <a:endParaRPr lang="nb-NO" sz="2200"/>
          </a:p>
        </p:txBody>
      </p:sp>
      <p:pic>
        <p:nvPicPr>
          <p:cNvPr id="10" name="Bilde 9" descr="Et bilde som inneholder himmel, sky, utendørs, grunn&#10;&#10;Automatisk generert beskrivelse">
            <a:extLst>
              <a:ext uri="{FF2B5EF4-FFF2-40B4-BE49-F238E27FC236}">
                <a16:creationId xmlns:a16="http://schemas.microsoft.com/office/drawing/2014/main" id="{E5414B16-C8A9-E0C4-C43F-D8025D8406CD}"/>
              </a:ext>
            </a:extLst>
          </p:cNvPr>
          <p:cNvPicPr>
            <a:picLocks noChangeAspect="1"/>
          </p:cNvPicPr>
          <p:nvPr/>
        </p:nvPicPr>
        <p:blipFill rotWithShape="1">
          <a:blip r:embed="rId3">
            <a:extLst>
              <a:ext uri="{28A0092B-C50C-407E-A947-70E740481C1C}">
                <a14:useLocalDpi xmlns:a14="http://schemas.microsoft.com/office/drawing/2010/main" val="0"/>
              </a:ext>
            </a:extLst>
          </a:blip>
          <a:srcRect l="11633" r="1163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Bilde 3">
            <a:extLst>
              <a:ext uri="{FF2B5EF4-FFF2-40B4-BE49-F238E27FC236}">
                <a16:creationId xmlns:a16="http://schemas.microsoft.com/office/drawing/2014/main" id="{2790786F-A7FD-4B8D-8343-294C948CD18B}"/>
              </a:ext>
            </a:extLst>
          </p:cNvPr>
          <p:cNvPicPr/>
          <p:nvPr/>
        </p:nvPicPr>
        <p:blipFill>
          <a:blip r:embed="rId4">
            <a:extLst>
              <a:ext uri="{28A0092B-C50C-407E-A947-70E740481C1C}">
                <a14:useLocalDpi xmlns:a14="http://schemas.microsoft.com/office/drawing/2010/main" val="0"/>
              </a:ext>
            </a:extLst>
          </a:blip>
          <a:stretch>
            <a:fillRect/>
          </a:stretch>
        </p:blipFill>
        <p:spPr>
          <a:xfrm>
            <a:off x="11126772" y="6315162"/>
            <a:ext cx="933450" cy="501650"/>
          </a:xfrm>
          <a:prstGeom prst="rect">
            <a:avLst/>
          </a:prstGeom>
        </p:spPr>
      </p:pic>
    </p:spTree>
    <p:extLst>
      <p:ext uri="{BB962C8B-B14F-4D97-AF65-F5344CB8AC3E}">
        <p14:creationId xmlns:p14="http://schemas.microsoft.com/office/powerpoint/2010/main" val="1714761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5FCC1B-90B6-BF4A-706C-714A667EC31F}"/>
              </a:ext>
            </a:extLst>
          </p:cNvPr>
          <p:cNvSpPr>
            <a:spLocks noGrp="1"/>
          </p:cNvSpPr>
          <p:nvPr>
            <p:ph type="title"/>
          </p:nvPr>
        </p:nvSpPr>
        <p:spPr/>
        <p:txBody>
          <a:bodyPr>
            <a:normAutofit/>
          </a:bodyPr>
          <a:lstStyle/>
          <a:p>
            <a:r>
              <a:rPr lang="nb-NO"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Endring av inntektssystemet </a:t>
            </a:r>
            <a:endParaRPr lang="nb-NO" sz="4000" dirty="0"/>
          </a:p>
        </p:txBody>
      </p:sp>
      <p:sp>
        <p:nvSpPr>
          <p:cNvPr id="3" name="Plassholder for innhold 2">
            <a:extLst>
              <a:ext uri="{FF2B5EF4-FFF2-40B4-BE49-F238E27FC236}">
                <a16:creationId xmlns:a16="http://schemas.microsoft.com/office/drawing/2014/main" id="{DFB8C80D-6965-7716-7443-07B0C1D7BA07}"/>
              </a:ext>
            </a:extLst>
          </p:cNvPr>
          <p:cNvSpPr>
            <a:spLocks noGrp="1"/>
          </p:cNvSpPr>
          <p:nvPr>
            <p:ph idx="1"/>
          </p:nvPr>
        </p:nvSpPr>
        <p:spPr>
          <a:xfrm>
            <a:off x="838200" y="1825625"/>
            <a:ext cx="6591300" cy="4351338"/>
          </a:xfrm>
        </p:spPr>
        <p:txBody>
          <a:bodyPr>
            <a:normAutofit fontScale="92500" lnSpcReduction="20000"/>
          </a:bodyPr>
          <a:lstStyle/>
          <a:p>
            <a:pPr marL="0" lvl="0" indent="0">
              <a:lnSpc>
                <a:spcPct val="107000"/>
              </a:lnSpc>
              <a:buNone/>
            </a:pPr>
            <a:r>
              <a:rPr lang="nb-NO" dirty="0">
                <a:solidFill>
                  <a:srgbClr val="000000"/>
                </a:solidFill>
                <a:latin typeface="Calibri" panose="020F0502020204030204" pitchFamily="34" charset="0"/>
                <a:ea typeface="Calibri" panose="020F0502020204030204" pitchFamily="34" charset="0"/>
                <a:cs typeface="Calibri" panose="020F0502020204030204" pitchFamily="34" charset="0"/>
              </a:rPr>
              <a:t>V</a:t>
            </a:r>
            <a:r>
              <a:rPr lang="nb-NO"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åre særegne avstandsulemper</a:t>
            </a:r>
          </a:p>
          <a:p>
            <a:pPr marL="342900" lvl="0" indent="-342900">
              <a:lnSpc>
                <a:spcPct val="107000"/>
              </a:lnSpc>
              <a:buFont typeface="Symbol" panose="05050102010706020507" pitchFamily="18" charset="2"/>
              <a:buChar char=""/>
            </a:pPr>
            <a:r>
              <a:rPr lang="nb-NO"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gjør det </a:t>
            </a:r>
            <a:r>
              <a:rPr lang="nb-NO"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umulig å samarbeide om en del innbyggernære tjenester</a:t>
            </a:r>
            <a:r>
              <a:rPr lang="nb-NO"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med andre kommuner.</a:t>
            </a:r>
            <a:endParaRPr lang="nb-NO"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gjør det</a:t>
            </a:r>
            <a:r>
              <a:rPr lang="nb-NO"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mer kostbart å dele andre delbare tjenester</a:t>
            </a:r>
            <a:r>
              <a:rPr lang="nb-NO"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med andre kommuner.</a:t>
            </a:r>
            <a:endParaRPr lang="nb-NO"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nb-NO"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gjør det </a:t>
            </a:r>
            <a:r>
              <a:rPr lang="nb-NO"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mer kostbart å kjøpe eksterne tjenester</a:t>
            </a:r>
            <a:r>
              <a:rPr lang="nb-NO"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til egen drift.</a:t>
            </a:r>
            <a:endParaRPr lang="nb-NO" sz="2800" dirty="0">
              <a:solidFill>
                <a:srgbClr val="000000"/>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nb-NO"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gjør det </a:t>
            </a:r>
            <a:r>
              <a:rPr lang="nb-NO"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mer kostbart å investere i helt nødvendig infrastruktur</a:t>
            </a:r>
            <a:r>
              <a:rPr lang="nb-NO"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som oppvekstsenter, helse- og omsorgsbygg mm</a:t>
            </a:r>
            <a:endParaRPr lang="nb-NO" dirty="0"/>
          </a:p>
        </p:txBody>
      </p:sp>
      <p:pic>
        <p:nvPicPr>
          <p:cNvPr id="9" name="Bilde 8">
            <a:extLst>
              <a:ext uri="{FF2B5EF4-FFF2-40B4-BE49-F238E27FC236}">
                <a16:creationId xmlns:a16="http://schemas.microsoft.com/office/drawing/2014/main" id="{041D1F21-6AC6-6151-EF46-284B4CCB967E}"/>
              </a:ext>
            </a:extLst>
          </p:cNvPr>
          <p:cNvPicPr>
            <a:picLocks noChangeAspect="1"/>
          </p:cNvPicPr>
          <p:nvPr/>
        </p:nvPicPr>
        <p:blipFill>
          <a:blip r:embed="rId3"/>
          <a:stretch>
            <a:fillRect/>
          </a:stretch>
        </p:blipFill>
        <p:spPr>
          <a:xfrm>
            <a:off x="9094511" y="1543049"/>
            <a:ext cx="2840314" cy="3987107"/>
          </a:xfrm>
          <a:prstGeom prst="rect">
            <a:avLst/>
          </a:prstGeom>
          <a:ln>
            <a:noFill/>
          </a:ln>
          <a:effectLst>
            <a:outerShdw blurRad="292100" dist="139700" dir="2700000" algn="tl" rotWithShape="0">
              <a:srgbClr val="333333">
                <a:alpha val="65000"/>
              </a:srgbClr>
            </a:outerShdw>
          </a:effectLst>
        </p:spPr>
      </p:pic>
      <p:sp>
        <p:nvSpPr>
          <p:cNvPr id="10" name="Rektangel 9">
            <a:extLst>
              <a:ext uri="{FF2B5EF4-FFF2-40B4-BE49-F238E27FC236}">
                <a16:creationId xmlns:a16="http://schemas.microsoft.com/office/drawing/2014/main" id="{13ED9921-5D85-9F18-A818-E0740A3464A6}"/>
              </a:ext>
            </a:extLst>
          </p:cNvPr>
          <p:cNvSpPr/>
          <p:nvPr/>
        </p:nvSpPr>
        <p:spPr>
          <a:xfrm>
            <a:off x="7839075" y="3140075"/>
            <a:ext cx="3143250" cy="3352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Øykommunene mener at løsningen med å gi et særskilt, målrettet tilskudd til våre distriktskommuner - </a:t>
            </a:r>
            <a:r>
              <a:rPr kumimoji="0" lang="nb-NO" sz="1600" b="0" i="0" u="none" strike="noStrike" kern="1200" cap="none" spc="0" normalizeH="0" baseline="0" noProof="0" dirty="0">
                <a:ln>
                  <a:noFill/>
                </a:ln>
                <a:solidFill>
                  <a:srgbClr val="000000"/>
                </a:solidFill>
                <a:effectLst/>
                <a:uLnTx/>
                <a:uFillTx/>
                <a:latin typeface="UniCentury Old Style"/>
                <a:ea typeface="+mn-ea"/>
                <a:cs typeface="+mn-cs"/>
              </a:rPr>
              <a:t>småkommunetillegg etter en forhøyet sats som for tiltakssonen i Nord-Troms og Finnmark - </a:t>
            </a:r>
            <a:r>
              <a:rPr kumimoji="0" lang="nb-NO"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er en god måte å supplere inntekts- og utgiftsutjevningen for å legge til rette for likeverdige tjenester til innbyggerne, så lenge dette sikrer den forutsigbarheten kommunene er avhengige av.</a:t>
            </a:r>
            <a:endParaRPr kumimoji="0" lang="nb-NO"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539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31271F-0207-042C-CADB-933E11FE7B93}"/>
              </a:ext>
            </a:extLst>
          </p:cNvPr>
          <p:cNvSpPr>
            <a:spLocks noGrp="1"/>
          </p:cNvSpPr>
          <p:nvPr>
            <p:ph type="title"/>
          </p:nvPr>
        </p:nvSpPr>
        <p:spPr/>
        <p:txBody>
          <a:bodyPr>
            <a:normAutofit/>
          </a:bodyPr>
          <a:lstStyle/>
          <a:p>
            <a:r>
              <a:rPr lang="nb-NO" sz="4400" dirty="0">
                <a:effectLst/>
                <a:latin typeface="Calibri Light" panose="020F0302020204030204" pitchFamily="34" charset="0"/>
                <a:ea typeface="Times New Roman" panose="02020603050405020304" pitchFamily="18" charset="0"/>
                <a:cs typeface="Times New Roman" panose="02020603050405020304" pitchFamily="18" charset="0"/>
              </a:rPr>
              <a:t>Mer effektiv distriktspolitikk</a:t>
            </a:r>
            <a:endParaRPr lang="nb-NO" dirty="0"/>
          </a:p>
        </p:txBody>
      </p:sp>
      <p:sp>
        <p:nvSpPr>
          <p:cNvPr id="3" name="Plassholder for innhold 2">
            <a:extLst>
              <a:ext uri="{FF2B5EF4-FFF2-40B4-BE49-F238E27FC236}">
                <a16:creationId xmlns:a16="http://schemas.microsoft.com/office/drawing/2014/main" id="{75285AAB-7484-1ECC-A40F-2A28A9D95C04}"/>
              </a:ext>
            </a:extLst>
          </p:cNvPr>
          <p:cNvSpPr>
            <a:spLocks noGrp="1"/>
          </p:cNvSpPr>
          <p:nvPr>
            <p:ph idx="1"/>
          </p:nvPr>
        </p:nvSpPr>
        <p:spPr/>
        <p:txBody>
          <a:bodyPr>
            <a:normAutofit fontScale="25000" lnSpcReduction="20000"/>
          </a:bodyPr>
          <a:lstStyle/>
          <a:p>
            <a:pPr marL="0" indent="0">
              <a:lnSpc>
                <a:spcPct val="107000"/>
              </a:lnSpc>
              <a:spcAft>
                <a:spcPts val="800"/>
              </a:spcAft>
              <a:buNone/>
            </a:pPr>
            <a:r>
              <a:rPr lang="nb-NO" sz="9600" dirty="0">
                <a:effectLst/>
                <a:latin typeface="Calibri" panose="020F0502020204030204" pitchFamily="34" charset="0"/>
                <a:ea typeface="Calibri" panose="020F0502020204030204" pitchFamily="34" charset="0"/>
                <a:cs typeface="Times New Roman" panose="02020603050405020304" pitchFamily="18" charset="0"/>
              </a:rPr>
              <a:t>1 Individuelle økonomiske fordeler</a:t>
            </a:r>
          </a:p>
          <a:p>
            <a:pPr marL="0" indent="0">
              <a:lnSpc>
                <a:spcPct val="107000"/>
              </a:lnSpc>
              <a:spcAft>
                <a:spcPts val="800"/>
              </a:spcAft>
              <a:buNone/>
            </a:pPr>
            <a:r>
              <a:rPr lang="nb-NO" sz="9600" dirty="0">
                <a:effectLst/>
                <a:latin typeface="Calibri" panose="020F0502020204030204" pitchFamily="34" charset="0"/>
                <a:ea typeface="Calibri" panose="020F0502020204030204" pitchFamily="34" charset="0"/>
                <a:cs typeface="Times New Roman" panose="02020603050405020304" pitchFamily="18" charset="0"/>
              </a:rPr>
              <a:t>2 Rimelige kommunale tjenester for barnefamilier</a:t>
            </a:r>
          </a:p>
          <a:p>
            <a:pPr marL="0" indent="0">
              <a:lnSpc>
                <a:spcPct val="107000"/>
              </a:lnSpc>
              <a:spcAft>
                <a:spcPts val="800"/>
              </a:spcAft>
              <a:buNone/>
            </a:pPr>
            <a:r>
              <a:rPr lang="nb-NO" sz="9600" dirty="0">
                <a:effectLst/>
                <a:latin typeface="Calibri" panose="020F0502020204030204" pitchFamily="34" charset="0"/>
                <a:ea typeface="Calibri" panose="020F0502020204030204" pitchFamily="34" charset="0"/>
                <a:cs typeface="Times New Roman" panose="02020603050405020304" pitchFamily="18" charset="0"/>
              </a:rPr>
              <a:t>3 Kompetansearbeidsplasser i distriktene</a:t>
            </a:r>
          </a:p>
          <a:p>
            <a:pPr marL="0" indent="0">
              <a:lnSpc>
                <a:spcPct val="107000"/>
              </a:lnSpc>
              <a:spcAft>
                <a:spcPts val="800"/>
              </a:spcAft>
              <a:buNone/>
            </a:pPr>
            <a:r>
              <a:rPr lang="nb-NO" sz="9600" dirty="0">
                <a:effectLst/>
                <a:latin typeface="Calibri" panose="020F0502020204030204" pitchFamily="34" charset="0"/>
                <a:ea typeface="Calibri" panose="020F0502020204030204" pitchFamily="34" charset="0"/>
                <a:cs typeface="Times New Roman" panose="02020603050405020304" pitchFamily="18" charset="0"/>
              </a:rPr>
              <a:t>4 Endringer som fremmer lokal fiskerinæring</a:t>
            </a:r>
          </a:p>
          <a:p>
            <a:pPr marL="0" indent="0">
              <a:lnSpc>
                <a:spcPct val="107000"/>
              </a:lnSpc>
              <a:spcAft>
                <a:spcPts val="800"/>
              </a:spcAft>
              <a:buNone/>
            </a:pPr>
            <a:r>
              <a:rPr lang="nb-NO" sz="9600" dirty="0">
                <a:latin typeface="Calibri" panose="020F0502020204030204" pitchFamily="34" charset="0"/>
                <a:ea typeface="Calibri" panose="020F0502020204030204" pitchFamily="34" charset="0"/>
                <a:cs typeface="Times New Roman" panose="02020603050405020304" pitchFamily="18" charset="0"/>
              </a:rPr>
              <a:t>5</a:t>
            </a:r>
            <a:r>
              <a:rPr lang="nb-NO" sz="9600" dirty="0">
                <a:effectLst/>
                <a:latin typeface="Calibri" panose="020F0502020204030204" pitchFamily="34" charset="0"/>
                <a:ea typeface="Calibri" panose="020F0502020204030204" pitchFamily="34" charset="0"/>
                <a:cs typeface="Times New Roman" panose="02020603050405020304" pitchFamily="18" charset="0"/>
              </a:rPr>
              <a:t> Næringsutvikling</a:t>
            </a:r>
          </a:p>
          <a:p>
            <a:pPr marL="0" indent="0">
              <a:lnSpc>
                <a:spcPct val="107000"/>
              </a:lnSpc>
              <a:spcAft>
                <a:spcPts val="800"/>
              </a:spcAft>
              <a:buNone/>
            </a:pPr>
            <a:r>
              <a:rPr lang="nb-NO" sz="9600" dirty="0">
                <a:latin typeface="Calibri" panose="020F0502020204030204" pitchFamily="34" charset="0"/>
                <a:ea typeface="Calibri" panose="020F0502020204030204" pitchFamily="34" charset="0"/>
                <a:cs typeface="Times New Roman" panose="02020603050405020304" pitchFamily="18" charset="0"/>
              </a:rPr>
              <a:t>6</a:t>
            </a:r>
            <a:r>
              <a:rPr lang="nb-NO" sz="9600" dirty="0">
                <a:effectLst/>
                <a:latin typeface="Calibri" panose="020F0502020204030204" pitchFamily="34" charset="0"/>
                <a:ea typeface="Calibri" panose="020F0502020204030204" pitchFamily="34" charset="0"/>
                <a:cs typeface="Times New Roman" panose="02020603050405020304" pitchFamily="18" charset="0"/>
              </a:rPr>
              <a:t> Utdanning</a:t>
            </a:r>
          </a:p>
          <a:p>
            <a:pPr marL="0" indent="0">
              <a:lnSpc>
                <a:spcPct val="107000"/>
              </a:lnSpc>
              <a:spcAft>
                <a:spcPts val="800"/>
              </a:spcAft>
              <a:buNone/>
            </a:pPr>
            <a:r>
              <a:rPr lang="nb-NO" sz="9600" dirty="0">
                <a:latin typeface="Calibri" panose="020F0502020204030204" pitchFamily="34" charset="0"/>
                <a:ea typeface="Calibri" panose="020F0502020204030204" pitchFamily="34" charset="0"/>
                <a:cs typeface="Times New Roman" panose="02020603050405020304" pitchFamily="18" charset="0"/>
              </a:rPr>
              <a:t>7</a:t>
            </a:r>
            <a:r>
              <a:rPr lang="nb-NO" sz="9600" dirty="0">
                <a:effectLst/>
                <a:latin typeface="Calibri" panose="020F0502020204030204" pitchFamily="34" charset="0"/>
                <a:ea typeface="Calibri" panose="020F0502020204030204" pitchFamily="34" charset="0"/>
                <a:cs typeface="Times New Roman" panose="02020603050405020304" pitchFamily="18" charset="0"/>
              </a:rPr>
              <a:t> Kommunikasjon</a:t>
            </a:r>
          </a:p>
          <a:p>
            <a:pPr marL="0" indent="0">
              <a:lnSpc>
                <a:spcPct val="107000"/>
              </a:lnSpc>
              <a:spcAft>
                <a:spcPts val="800"/>
              </a:spcAft>
              <a:buNone/>
            </a:pPr>
            <a:r>
              <a:rPr lang="nb-NO" sz="9600" dirty="0">
                <a:latin typeface="Calibri" panose="020F0502020204030204" pitchFamily="34" charset="0"/>
                <a:ea typeface="Calibri" panose="020F0502020204030204" pitchFamily="34" charset="0"/>
                <a:cs typeface="Times New Roman" panose="02020603050405020304" pitchFamily="18" charset="0"/>
              </a:rPr>
              <a:t>8</a:t>
            </a:r>
            <a:r>
              <a:rPr lang="nb-NO" sz="9600" dirty="0">
                <a:effectLst/>
                <a:latin typeface="Calibri" panose="020F0502020204030204" pitchFamily="34" charset="0"/>
                <a:ea typeface="Calibri" panose="020F0502020204030204" pitchFamily="34" charset="0"/>
                <a:cs typeface="Times New Roman" panose="02020603050405020304" pitchFamily="18" charset="0"/>
              </a:rPr>
              <a:t> Husbanken som instrument i tynne boligmarkeder</a:t>
            </a:r>
          </a:p>
          <a:p>
            <a:pPr marL="0" indent="0">
              <a:lnSpc>
                <a:spcPct val="107000"/>
              </a:lnSpc>
              <a:spcAft>
                <a:spcPts val="800"/>
              </a:spcAft>
              <a:buNone/>
            </a:pPr>
            <a:br>
              <a:rPr lang="nb-NO" sz="2800" b="1" dirty="0">
                <a:effectLst/>
                <a:latin typeface="Calibri" panose="020F0502020204030204" pitchFamily="34" charset="0"/>
                <a:ea typeface="Calibri" panose="020F0502020204030204" pitchFamily="34" charset="0"/>
                <a:cs typeface="Times New Roman" panose="02020603050405020304" pitchFamily="18" charset="0"/>
              </a:rPr>
            </a:br>
            <a:endParaRPr lang="nb-NO"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nb-NO"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pic>
        <p:nvPicPr>
          <p:cNvPr id="4" name="Bilde 3">
            <a:extLst>
              <a:ext uri="{FF2B5EF4-FFF2-40B4-BE49-F238E27FC236}">
                <a16:creationId xmlns:a16="http://schemas.microsoft.com/office/drawing/2014/main" id="{ECFCAC4E-E4E7-623E-D73A-EFB3DF420ED7}"/>
              </a:ext>
            </a:extLst>
          </p:cNvPr>
          <p:cNvPicPr>
            <a:picLocks noChangeAspect="1"/>
          </p:cNvPicPr>
          <p:nvPr/>
        </p:nvPicPr>
        <p:blipFill>
          <a:blip r:embed="rId3"/>
          <a:stretch>
            <a:fillRect/>
          </a:stretch>
        </p:blipFill>
        <p:spPr>
          <a:xfrm rot="179524">
            <a:off x="8480524" y="1007012"/>
            <a:ext cx="3072846" cy="43603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5020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6685E49D-BD2B-45AD-8886-A2713B32E0EE}"/>
              </a:ext>
            </a:extLst>
          </p:cNvPr>
          <p:cNvSpPr>
            <a:spLocks noGrp="1"/>
          </p:cNvSpPr>
          <p:nvPr>
            <p:ph type="title"/>
          </p:nvPr>
        </p:nvSpPr>
        <p:spPr>
          <a:xfrm>
            <a:off x="5297762" y="329184"/>
            <a:ext cx="6251110" cy="1783080"/>
          </a:xfrm>
        </p:spPr>
        <p:txBody>
          <a:bodyPr anchor="b">
            <a:normAutofit/>
          </a:bodyPr>
          <a:lstStyle/>
          <a:p>
            <a:r>
              <a:rPr lang="nb-NO" sz="5400" dirty="0"/>
              <a:t>….konklusjon, </a:t>
            </a:r>
            <a:br>
              <a:rPr lang="nb-NO" sz="5400" dirty="0"/>
            </a:br>
            <a:r>
              <a:rPr lang="nb-NO" sz="5400" dirty="0"/>
              <a:t>så langt…</a:t>
            </a:r>
          </a:p>
        </p:txBody>
      </p:sp>
      <p:pic>
        <p:nvPicPr>
          <p:cNvPr id="5" name="Bilde 4">
            <a:extLst>
              <a:ext uri="{FF2B5EF4-FFF2-40B4-BE49-F238E27FC236}">
                <a16:creationId xmlns:a16="http://schemas.microsoft.com/office/drawing/2014/main" id="{91C5299E-F6A6-0636-88BC-CDDADCEE094E}"/>
              </a:ext>
            </a:extLst>
          </p:cNvPr>
          <p:cNvPicPr>
            <a:picLocks noChangeAspect="1"/>
          </p:cNvPicPr>
          <p:nvPr/>
        </p:nvPicPr>
        <p:blipFill rotWithShape="1">
          <a:blip r:embed="rId3"/>
          <a:srcRect l="7210" r="313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6A76F642-FA51-404D-8895-D48C2A5260C6}"/>
              </a:ext>
            </a:extLst>
          </p:cNvPr>
          <p:cNvSpPr>
            <a:spLocks noGrp="1"/>
          </p:cNvSpPr>
          <p:nvPr>
            <p:ph idx="1"/>
          </p:nvPr>
        </p:nvSpPr>
        <p:spPr>
          <a:xfrm>
            <a:off x="5297762" y="2706624"/>
            <a:ext cx="6251110" cy="3483864"/>
          </a:xfrm>
        </p:spPr>
        <p:txBody>
          <a:bodyPr>
            <a:normAutofit/>
          </a:bodyPr>
          <a:lstStyle/>
          <a:p>
            <a:pPr>
              <a:spcBef>
                <a:spcPts val="0"/>
              </a:spcBef>
              <a:spcAft>
                <a:spcPts val="600"/>
              </a:spcAft>
              <a:buFont typeface="Symbol" panose="05050102010706020507" pitchFamily="18" charset="2"/>
              <a:buChar char="¨"/>
            </a:pPr>
            <a:r>
              <a:rPr lang="nb-NO" sz="2200" dirty="0"/>
              <a:t>VI har jobbet godt, sammen, i fase 1</a:t>
            </a:r>
          </a:p>
          <a:p>
            <a:pPr>
              <a:spcBef>
                <a:spcPts val="0"/>
              </a:spcBef>
              <a:spcAft>
                <a:spcPts val="600"/>
              </a:spcAft>
              <a:buFont typeface="Symbol" panose="05050102010706020507" pitchFamily="18" charset="2"/>
              <a:buChar char="¨"/>
            </a:pPr>
            <a:endParaRPr lang="nb-NO" sz="2200" dirty="0"/>
          </a:p>
          <a:p>
            <a:pPr>
              <a:spcBef>
                <a:spcPts val="0"/>
              </a:spcBef>
              <a:spcAft>
                <a:spcPts val="600"/>
              </a:spcAft>
              <a:buFont typeface="Symbol" panose="05050102010706020507" pitchFamily="18" charset="2"/>
              <a:buChar char="¨"/>
            </a:pPr>
            <a:r>
              <a:rPr lang="nb-NO" sz="2200" dirty="0"/>
              <a:t>Mange gode prosesser</a:t>
            </a:r>
          </a:p>
          <a:p>
            <a:pPr>
              <a:spcBef>
                <a:spcPts val="0"/>
              </a:spcBef>
              <a:spcAft>
                <a:spcPts val="600"/>
              </a:spcAft>
              <a:buFont typeface="Symbol" panose="05050102010706020507" pitchFamily="18" charset="2"/>
              <a:buChar char="¨"/>
            </a:pPr>
            <a:endParaRPr lang="nb-NO" sz="2200" dirty="0"/>
          </a:p>
          <a:p>
            <a:pPr>
              <a:spcBef>
                <a:spcPts val="0"/>
              </a:spcBef>
              <a:spcAft>
                <a:spcPts val="600"/>
              </a:spcAft>
              <a:buFont typeface="Symbol" panose="05050102010706020507" pitchFamily="18" charset="2"/>
              <a:buChar char="¨"/>
            </a:pPr>
            <a:r>
              <a:rPr lang="nb-NO" sz="2200" dirty="0"/>
              <a:t>Samarbeid og medvirkning</a:t>
            </a:r>
          </a:p>
          <a:p>
            <a:pPr>
              <a:spcBef>
                <a:spcPts val="0"/>
              </a:spcBef>
              <a:spcAft>
                <a:spcPts val="600"/>
              </a:spcAft>
              <a:buFont typeface="Symbol" panose="05050102010706020507" pitchFamily="18" charset="2"/>
              <a:buChar char="¨"/>
            </a:pPr>
            <a:endParaRPr lang="nb-NO" sz="2200" dirty="0"/>
          </a:p>
          <a:p>
            <a:pPr>
              <a:spcBef>
                <a:spcPts val="0"/>
              </a:spcBef>
              <a:spcAft>
                <a:spcPts val="600"/>
              </a:spcAft>
              <a:buFont typeface="Symbol" panose="05050102010706020507" pitchFamily="18" charset="2"/>
              <a:buChar char="¨"/>
            </a:pPr>
            <a:r>
              <a:rPr lang="nb-NO" sz="2200" dirty="0"/>
              <a:t>Mye å se frem til i fase 2</a:t>
            </a:r>
          </a:p>
          <a:p>
            <a:pPr>
              <a:spcBef>
                <a:spcPts val="0"/>
              </a:spcBef>
              <a:spcAft>
                <a:spcPts val="600"/>
              </a:spcAft>
              <a:buFont typeface="Symbol" panose="05050102010706020507" pitchFamily="18" charset="2"/>
              <a:buChar char="¨"/>
            </a:pPr>
            <a:endParaRPr lang="nb-NO" sz="2200" dirty="0"/>
          </a:p>
        </p:txBody>
      </p:sp>
      <p:pic>
        <p:nvPicPr>
          <p:cNvPr id="4" name="Bilde 3">
            <a:extLst>
              <a:ext uri="{FF2B5EF4-FFF2-40B4-BE49-F238E27FC236}">
                <a16:creationId xmlns:a16="http://schemas.microsoft.com/office/drawing/2014/main" id="{2790786F-A7FD-4B8D-8343-294C948CD18B}"/>
              </a:ext>
            </a:extLst>
          </p:cNvPr>
          <p:cNvPicPr/>
          <p:nvPr/>
        </p:nvPicPr>
        <p:blipFill>
          <a:blip r:embed="rId4">
            <a:extLst>
              <a:ext uri="{28A0092B-C50C-407E-A947-70E740481C1C}">
                <a14:useLocalDpi xmlns:a14="http://schemas.microsoft.com/office/drawing/2010/main" val="0"/>
              </a:ext>
            </a:extLst>
          </a:blip>
          <a:stretch>
            <a:fillRect/>
          </a:stretch>
        </p:blipFill>
        <p:spPr>
          <a:xfrm>
            <a:off x="10784749" y="6061075"/>
            <a:ext cx="933450" cy="501650"/>
          </a:xfrm>
          <a:prstGeom prst="rect">
            <a:avLst/>
          </a:prstGeom>
        </p:spPr>
      </p:pic>
    </p:spTree>
    <p:extLst>
      <p:ext uri="{BB962C8B-B14F-4D97-AF65-F5344CB8AC3E}">
        <p14:creationId xmlns:p14="http://schemas.microsoft.com/office/powerpoint/2010/main" val="2217392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6685E49D-BD2B-45AD-8886-A2713B32E0EE}"/>
              </a:ext>
            </a:extLst>
          </p:cNvPr>
          <p:cNvSpPr>
            <a:spLocks noGrp="1"/>
          </p:cNvSpPr>
          <p:nvPr>
            <p:ph type="title"/>
          </p:nvPr>
        </p:nvSpPr>
        <p:spPr>
          <a:xfrm>
            <a:off x="640080" y="325369"/>
            <a:ext cx="4368602" cy="1956841"/>
          </a:xfrm>
        </p:spPr>
        <p:txBody>
          <a:bodyPr anchor="b">
            <a:normAutofit/>
          </a:bodyPr>
          <a:lstStyle/>
          <a:p>
            <a:r>
              <a:rPr lang="nb-NO" sz="4200" b="1"/>
              <a:t>Takk</a:t>
            </a:r>
            <a:r>
              <a:rPr lang="nb-NO" sz="4200"/>
              <a:t> </a:t>
            </a:r>
            <a:r>
              <a:rPr lang="nb-NO" sz="4200" b="1"/>
              <a:t>for</a:t>
            </a:r>
            <a:r>
              <a:rPr lang="nb-NO" sz="4200"/>
              <a:t> </a:t>
            </a:r>
            <a:r>
              <a:rPr lang="nb-NO" sz="4200" b="1"/>
              <a:t>oppmerksomheten!</a:t>
            </a:r>
            <a:br>
              <a:rPr lang="nb-NO" sz="4200"/>
            </a:br>
            <a:endParaRPr lang="nb-NO" sz="4200"/>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6A76F642-FA51-404D-8895-D48C2A5260C6}"/>
              </a:ext>
            </a:extLst>
          </p:cNvPr>
          <p:cNvSpPr>
            <a:spLocks noGrp="1"/>
          </p:cNvSpPr>
          <p:nvPr>
            <p:ph idx="1"/>
          </p:nvPr>
        </p:nvSpPr>
        <p:spPr>
          <a:xfrm>
            <a:off x="640080" y="2872899"/>
            <a:ext cx="4243589" cy="3320668"/>
          </a:xfrm>
        </p:spPr>
        <p:txBody>
          <a:bodyPr>
            <a:normAutofit/>
          </a:bodyPr>
          <a:lstStyle/>
          <a:p>
            <a:pPr marL="0" indent="0">
              <a:spcBef>
                <a:spcPts val="0"/>
              </a:spcBef>
              <a:spcAft>
                <a:spcPts val="600"/>
              </a:spcAft>
              <a:buNone/>
            </a:pPr>
            <a:endParaRPr lang="nb-NO" sz="2200"/>
          </a:p>
          <a:p>
            <a:pPr>
              <a:spcBef>
                <a:spcPts val="0"/>
              </a:spcBef>
              <a:spcAft>
                <a:spcPts val="600"/>
              </a:spcAft>
              <a:buFont typeface="Symbol" panose="05050102010706020507" pitchFamily="18" charset="2"/>
              <a:buChar char="¨"/>
            </a:pPr>
            <a:endParaRPr lang="nb-NO" sz="2200"/>
          </a:p>
        </p:txBody>
      </p:sp>
      <p:pic>
        <p:nvPicPr>
          <p:cNvPr id="8" name="Bilde 7" descr="Et bilde som inneholder utendørs, natur, himmel, forhøyning&#10;&#10;Automatisk generert beskrivelse">
            <a:extLst>
              <a:ext uri="{FF2B5EF4-FFF2-40B4-BE49-F238E27FC236}">
                <a16:creationId xmlns:a16="http://schemas.microsoft.com/office/drawing/2014/main" id="{B6989289-1F56-5C74-C467-8181F2F4FEB6}"/>
              </a:ext>
            </a:extLst>
          </p:cNvPr>
          <p:cNvPicPr>
            <a:picLocks noChangeAspect="1"/>
          </p:cNvPicPr>
          <p:nvPr/>
        </p:nvPicPr>
        <p:blipFill rotWithShape="1">
          <a:blip r:embed="rId3">
            <a:extLst>
              <a:ext uri="{28A0092B-C50C-407E-A947-70E740481C1C}">
                <a14:useLocalDpi xmlns:a14="http://schemas.microsoft.com/office/drawing/2010/main" val="0"/>
              </a:ext>
            </a:extLst>
          </a:blip>
          <a:srcRect l="12386" r="123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Bilde 3" descr="Et bilde som inneholder fugl, logo, nebb, clip art&#10;&#10;Automatisk generert beskrivelse">
            <a:extLst>
              <a:ext uri="{FF2B5EF4-FFF2-40B4-BE49-F238E27FC236}">
                <a16:creationId xmlns:a16="http://schemas.microsoft.com/office/drawing/2014/main" id="{2790786F-A7FD-4B8D-8343-294C948CD18B}"/>
              </a:ext>
            </a:extLst>
          </p:cNvPr>
          <p:cNvPicPr/>
          <p:nvPr/>
        </p:nvPicPr>
        <p:blipFill>
          <a:blip r:embed="rId4">
            <a:extLst>
              <a:ext uri="{28A0092B-C50C-407E-A947-70E740481C1C}">
                <a14:useLocalDpi xmlns:a14="http://schemas.microsoft.com/office/drawing/2010/main" val="0"/>
              </a:ext>
            </a:extLst>
          </a:blip>
          <a:stretch>
            <a:fillRect/>
          </a:stretch>
        </p:blipFill>
        <p:spPr>
          <a:xfrm>
            <a:off x="10784749" y="6061075"/>
            <a:ext cx="933450" cy="501650"/>
          </a:xfrm>
          <a:prstGeom prst="rect">
            <a:avLst/>
          </a:prstGeom>
        </p:spPr>
      </p:pic>
    </p:spTree>
    <p:extLst>
      <p:ext uri="{BB962C8B-B14F-4D97-AF65-F5344CB8AC3E}">
        <p14:creationId xmlns:p14="http://schemas.microsoft.com/office/powerpoint/2010/main" val="2931535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innhold 8">
            <a:extLst>
              <a:ext uri="{FF2B5EF4-FFF2-40B4-BE49-F238E27FC236}">
                <a16:creationId xmlns:a16="http://schemas.microsoft.com/office/drawing/2014/main" id="{1A41C8BC-F834-9535-970E-6DF5C5A13ED4}"/>
              </a:ext>
            </a:extLst>
          </p:cNvPr>
          <p:cNvPicPr>
            <a:picLocks noGrp="1" noChangeAspect="1"/>
          </p:cNvPicPr>
          <p:nvPr>
            <p:ph idx="1"/>
          </p:nvPr>
        </p:nvPicPr>
        <p:blipFill>
          <a:blip r:embed="rId2"/>
          <a:stretch>
            <a:fillRect/>
          </a:stretch>
        </p:blipFill>
        <p:spPr>
          <a:xfrm>
            <a:off x="3729520" y="294840"/>
            <a:ext cx="4253501" cy="6268319"/>
          </a:xfrm>
        </p:spPr>
      </p:pic>
      <p:pic>
        <p:nvPicPr>
          <p:cNvPr id="2" name="Bilde 2">
            <a:extLst>
              <a:ext uri="{FF2B5EF4-FFF2-40B4-BE49-F238E27FC236}">
                <a16:creationId xmlns:a16="http://schemas.microsoft.com/office/drawing/2014/main" id="{C34880B2-C68A-BAF0-6DFC-42A7EEC5FFB5}"/>
              </a:ext>
            </a:extLst>
          </p:cNvPr>
          <p:cNvPicPr>
            <a:picLocks noChangeAspect="1"/>
          </p:cNvPicPr>
          <p:nvPr/>
        </p:nvPicPr>
        <p:blipFill>
          <a:blip r:embed="rId3"/>
          <a:stretch>
            <a:fillRect/>
          </a:stretch>
        </p:blipFill>
        <p:spPr>
          <a:xfrm>
            <a:off x="328405" y="6014762"/>
            <a:ext cx="933450" cy="504825"/>
          </a:xfrm>
          <a:prstGeom prst="rect">
            <a:avLst/>
          </a:prstGeom>
        </p:spPr>
      </p:pic>
    </p:spTree>
    <p:extLst>
      <p:ext uri="{BB962C8B-B14F-4D97-AF65-F5344CB8AC3E}">
        <p14:creationId xmlns:p14="http://schemas.microsoft.com/office/powerpoint/2010/main" val="2171417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Et bilde som inneholder utendørs&#10;&#10;Automatisk generert beskrivelse">
            <a:extLst>
              <a:ext uri="{FF2B5EF4-FFF2-40B4-BE49-F238E27FC236}">
                <a16:creationId xmlns:a16="http://schemas.microsoft.com/office/drawing/2014/main" id="{1118F87B-5D71-1A88-D6BC-DCF6AA4E48F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Bilde 2">
            <a:extLst>
              <a:ext uri="{FF2B5EF4-FFF2-40B4-BE49-F238E27FC236}">
                <a16:creationId xmlns:a16="http://schemas.microsoft.com/office/drawing/2014/main" id="{601A2EF2-EABA-BC39-5DA0-124356417AFF}"/>
              </a:ext>
            </a:extLst>
          </p:cNvPr>
          <p:cNvPicPr>
            <a:picLocks noChangeAspect="1"/>
          </p:cNvPicPr>
          <p:nvPr/>
        </p:nvPicPr>
        <p:blipFill>
          <a:blip r:embed="rId3"/>
          <a:stretch>
            <a:fillRect/>
          </a:stretch>
        </p:blipFill>
        <p:spPr>
          <a:xfrm>
            <a:off x="162753" y="6224588"/>
            <a:ext cx="933450" cy="504825"/>
          </a:xfrm>
          <a:prstGeom prst="rect">
            <a:avLst/>
          </a:prstGeom>
        </p:spPr>
      </p:pic>
    </p:spTree>
    <p:extLst>
      <p:ext uri="{BB962C8B-B14F-4D97-AF65-F5344CB8AC3E}">
        <p14:creationId xmlns:p14="http://schemas.microsoft.com/office/powerpoint/2010/main" val="1321373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20C65D46-F39C-F115-C030-BD74AAA4C059}"/>
              </a:ext>
            </a:extLst>
          </p:cNvPr>
          <p:cNvPicPr>
            <a:picLocks noGrp="1" noChangeAspect="1"/>
          </p:cNvPicPr>
          <p:nvPr>
            <p:ph idx="1"/>
          </p:nvPr>
        </p:nvPicPr>
        <p:blipFill>
          <a:blip r:embed="rId2"/>
          <a:stretch>
            <a:fillRect/>
          </a:stretch>
        </p:blipFill>
        <p:spPr>
          <a:xfrm>
            <a:off x="3843337" y="1843881"/>
            <a:ext cx="4505325" cy="4314825"/>
          </a:xfrm>
        </p:spPr>
      </p:pic>
      <p:pic>
        <p:nvPicPr>
          <p:cNvPr id="2" name="Bilde 2">
            <a:extLst>
              <a:ext uri="{FF2B5EF4-FFF2-40B4-BE49-F238E27FC236}">
                <a16:creationId xmlns:a16="http://schemas.microsoft.com/office/drawing/2014/main" id="{629E04D9-EB52-55DE-1593-F6E5F194FF8D}"/>
              </a:ext>
            </a:extLst>
          </p:cNvPr>
          <p:cNvPicPr>
            <a:picLocks noChangeAspect="1"/>
          </p:cNvPicPr>
          <p:nvPr/>
        </p:nvPicPr>
        <p:blipFill>
          <a:blip r:embed="rId3"/>
          <a:stretch>
            <a:fillRect/>
          </a:stretch>
        </p:blipFill>
        <p:spPr>
          <a:xfrm>
            <a:off x="361536" y="6014762"/>
            <a:ext cx="933450" cy="504825"/>
          </a:xfrm>
          <a:prstGeom prst="rect">
            <a:avLst/>
          </a:prstGeom>
        </p:spPr>
      </p:pic>
    </p:spTree>
    <p:extLst>
      <p:ext uri="{BB962C8B-B14F-4D97-AF65-F5344CB8AC3E}">
        <p14:creationId xmlns:p14="http://schemas.microsoft.com/office/powerpoint/2010/main" val="4020683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2C7CE065-4F4D-F597-30E5-2270D50615D6}"/>
              </a:ext>
            </a:extLst>
          </p:cNvPr>
          <p:cNvPicPr>
            <a:picLocks noChangeAspect="1"/>
          </p:cNvPicPr>
          <p:nvPr/>
        </p:nvPicPr>
        <p:blipFill>
          <a:blip r:embed="rId2"/>
          <a:stretch>
            <a:fillRect/>
          </a:stretch>
        </p:blipFill>
        <p:spPr>
          <a:xfrm>
            <a:off x="5282895" y="2463514"/>
            <a:ext cx="6624853" cy="4394486"/>
          </a:xfrm>
          <a:prstGeom prst="rect">
            <a:avLst/>
          </a:prstGeom>
        </p:spPr>
      </p:pic>
      <p:pic>
        <p:nvPicPr>
          <p:cNvPr id="2" name="Bilde 2">
            <a:extLst>
              <a:ext uri="{FF2B5EF4-FFF2-40B4-BE49-F238E27FC236}">
                <a16:creationId xmlns:a16="http://schemas.microsoft.com/office/drawing/2014/main" id="{A7F58F42-CBCF-E6E9-9455-0585C88C8A7E}"/>
              </a:ext>
            </a:extLst>
          </p:cNvPr>
          <p:cNvPicPr>
            <a:picLocks noGrp="1" noChangeAspect="1"/>
          </p:cNvPicPr>
          <p:nvPr>
            <p:ph idx="1"/>
          </p:nvPr>
        </p:nvPicPr>
        <p:blipFill>
          <a:blip r:embed="rId3"/>
          <a:stretch>
            <a:fillRect/>
          </a:stretch>
        </p:blipFill>
        <p:spPr>
          <a:xfrm>
            <a:off x="344971" y="6099243"/>
            <a:ext cx="933450" cy="504825"/>
          </a:xfrm>
        </p:spPr>
      </p:pic>
    </p:spTree>
    <p:extLst>
      <p:ext uri="{BB962C8B-B14F-4D97-AF65-F5344CB8AC3E}">
        <p14:creationId xmlns:p14="http://schemas.microsoft.com/office/powerpoint/2010/main" val="3245641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73E0D6A3-F0F5-69CF-BFBA-42F2D68E2846}"/>
              </a:ext>
            </a:extLst>
          </p:cNvPr>
          <p:cNvPicPr>
            <a:picLocks noChangeAspect="1"/>
          </p:cNvPicPr>
          <p:nvPr/>
        </p:nvPicPr>
        <p:blipFill>
          <a:blip r:embed="rId2"/>
          <a:stretch>
            <a:fillRect/>
          </a:stretch>
        </p:blipFill>
        <p:spPr>
          <a:xfrm>
            <a:off x="535939" y="338689"/>
            <a:ext cx="10773688" cy="6060200"/>
          </a:xfrm>
          <a:prstGeom prst="rect">
            <a:avLst/>
          </a:prstGeom>
        </p:spPr>
      </p:pic>
      <p:pic>
        <p:nvPicPr>
          <p:cNvPr id="2" name="Bilde 2">
            <a:extLst>
              <a:ext uri="{FF2B5EF4-FFF2-40B4-BE49-F238E27FC236}">
                <a16:creationId xmlns:a16="http://schemas.microsoft.com/office/drawing/2014/main" id="{4F334256-9D05-B60E-E14E-1914DECE18A4}"/>
              </a:ext>
            </a:extLst>
          </p:cNvPr>
          <p:cNvPicPr>
            <a:picLocks noGrp="1" noChangeAspect="1"/>
          </p:cNvPicPr>
          <p:nvPr>
            <p:ph idx="1"/>
          </p:nvPr>
        </p:nvPicPr>
        <p:blipFill>
          <a:blip r:embed="rId3"/>
          <a:stretch>
            <a:fillRect/>
          </a:stretch>
        </p:blipFill>
        <p:spPr>
          <a:xfrm>
            <a:off x="598971" y="5878374"/>
            <a:ext cx="933450" cy="504825"/>
          </a:xfrm>
        </p:spPr>
      </p:pic>
    </p:spTree>
    <p:extLst>
      <p:ext uri="{BB962C8B-B14F-4D97-AF65-F5344CB8AC3E}">
        <p14:creationId xmlns:p14="http://schemas.microsoft.com/office/powerpoint/2010/main" val="1453657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FC28D7AC-DE7F-5CBD-B8FF-F7542682CED4}"/>
              </a:ext>
            </a:extLst>
          </p:cNvPr>
          <p:cNvPicPr>
            <a:picLocks noGrp="1" noChangeAspect="1"/>
          </p:cNvPicPr>
          <p:nvPr>
            <p:ph idx="1"/>
          </p:nvPr>
        </p:nvPicPr>
        <p:blipFill>
          <a:blip r:embed="rId2"/>
          <a:stretch>
            <a:fillRect/>
          </a:stretch>
        </p:blipFill>
        <p:spPr>
          <a:xfrm>
            <a:off x="1229360" y="293203"/>
            <a:ext cx="9906000" cy="6297546"/>
          </a:xfrm>
        </p:spPr>
      </p:pic>
      <p:pic>
        <p:nvPicPr>
          <p:cNvPr id="2" name="Bilde 2">
            <a:extLst>
              <a:ext uri="{FF2B5EF4-FFF2-40B4-BE49-F238E27FC236}">
                <a16:creationId xmlns:a16="http://schemas.microsoft.com/office/drawing/2014/main" id="{564E5091-A1F9-E94A-013A-BDD7A1D3EFF0}"/>
              </a:ext>
            </a:extLst>
          </p:cNvPr>
          <p:cNvPicPr>
            <a:picLocks noChangeAspect="1"/>
          </p:cNvPicPr>
          <p:nvPr/>
        </p:nvPicPr>
        <p:blipFill>
          <a:blip r:embed="rId3"/>
          <a:stretch>
            <a:fillRect/>
          </a:stretch>
        </p:blipFill>
        <p:spPr>
          <a:xfrm>
            <a:off x="306318" y="5992675"/>
            <a:ext cx="933450" cy="504825"/>
          </a:xfrm>
          <a:prstGeom prst="rect">
            <a:avLst/>
          </a:prstGeom>
        </p:spPr>
      </p:pic>
    </p:spTree>
    <p:extLst>
      <p:ext uri="{BB962C8B-B14F-4D97-AF65-F5344CB8AC3E}">
        <p14:creationId xmlns:p14="http://schemas.microsoft.com/office/powerpoint/2010/main" val="147917693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6E1B8F2D0440C4FA4A7E06BE9E2146F" ma:contentTypeVersion="7" ma:contentTypeDescription="Opprett et nytt dokument." ma:contentTypeScope="" ma:versionID="6b17db5be11a96164eb7a6ee71de73a8">
  <xsd:schema xmlns:xsd="http://www.w3.org/2001/XMLSchema" xmlns:xs="http://www.w3.org/2001/XMLSchema" xmlns:p="http://schemas.microsoft.com/office/2006/metadata/properties" xmlns:ns2="0dcb282d-c5a5-4ab7-9149-b2c8c8ae4e28" targetNamespace="http://schemas.microsoft.com/office/2006/metadata/properties" ma:root="true" ma:fieldsID="663101cddbea715ab5f8233df4550c87" ns2:_="">
    <xsd:import namespace="0dcb282d-c5a5-4ab7-9149-b2c8c8ae4e2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cb282d-c5a5-4ab7-9149-b2c8c8ae4e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63C80DD-410B-4545-989D-0E8462BDC07F}"/>
</file>

<file path=customXml/itemProps2.xml><?xml version="1.0" encoding="utf-8"?>
<ds:datastoreItem xmlns:ds="http://schemas.openxmlformats.org/officeDocument/2006/customXml" ds:itemID="{02683F6E-B587-4BB6-9E59-30188094C962}"/>
</file>

<file path=customXml/itemProps3.xml><?xml version="1.0" encoding="utf-8"?>
<ds:datastoreItem xmlns:ds="http://schemas.openxmlformats.org/officeDocument/2006/customXml" ds:itemID="{16E3A433-BBC0-46A6-9CB6-8831C2BEAA59}"/>
</file>

<file path=docProps/app.xml><?xml version="1.0" encoding="utf-8"?>
<Properties xmlns="http://schemas.openxmlformats.org/officeDocument/2006/extended-properties" xmlns:vt="http://schemas.openxmlformats.org/officeDocument/2006/docPropsVTypes">
  <TotalTime>3083</TotalTime>
  <Words>4589</Words>
  <Application>Microsoft Office PowerPoint</Application>
  <PresentationFormat>Widescreen</PresentationFormat>
  <Paragraphs>248</Paragraphs>
  <Slides>37</Slides>
  <Notes>17</Notes>
  <HiddenSlides>0</HiddenSlides>
  <MMClips>0</MMClips>
  <ScaleCrop>false</ScaleCrop>
  <HeadingPairs>
    <vt:vector size="6" baseType="variant">
      <vt:variant>
        <vt:lpstr>Brukte skrifter</vt:lpstr>
      </vt:variant>
      <vt:variant>
        <vt:i4>6</vt:i4>
      </vt:variant>
      <vt:variant>
        <vt:lpstr>Tema</vt:lpstr>
      </vt:variant>
      <vt:variant>
        <vt:i4>2</vt:i4>
      </vt:variant>
      <vt:variant>
        <vt:lpstr>Lysbildetitler</vt:lpstr>
      </vt:variant>
      <vt:variant>
        <vt:i4>37</vt:i4>
      </vt:variant>
    </vt:vector>
  </HeadingPairs>
  <TitlesOfParts>
    <vt:vector size="45" baseType="lpstr">
      <vt:lpstr>Arial</vt:lpstr>
      <vt:lpstr>Calibri</vt:lpstr>
      <vt:lpstr>Calibri Light</vt:lpstr>
      <vt:lpstr>Segoe UI Emoji</vt:lpstr>
      <vt:lpstr>Symbol</vt:lpstr>
      <vt:lpstr>UniCentury Old Style</vt:lpstr>
      <vt:lpstr>Office-tema</vt:lpstr>
      <vt:lpstr>3_Office-tema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 Et likeverdig fellesskap</vt:lpstr>
      <vt:lpstr> Greie seg selv – i samarbeide med andre</vt:lpstr>
      <vt:lpstr>PowerPoint-presentasjon</vt:lpstr>
      <vt:lpstr>PowerPoint-presentasjon</vt:lpstr>
      <vt:lpstr>PowerPoint-presentasjon</vt:lpstr>
      <vt:lpstr>PowerPoint-presentasjon</vt:lpstr>
      <vt:lpstr>PowerPoint-presentasjon</vt:lpstr>
      <vt:lpstr>PowerPoint-presentasjon</vt:lpstr>
      <vt:lpstr>Værøy – sentralt midt i havet!</vt:lpstr>
      <vt:lpstr>PowerPoint-presentasjon</vt:lpstr>
      <vt:lpstr>Premisser</vt:lpstr>
      <vt:lpstr>Prosjektarbeidets fase 1</vt:lpstr>
      <vt:lpstr>Endring av inntektssystemet </vt:lpstr>
      <vt:lpstr>Mer effektiv distriktspolitikk</vt:lpstr>
      <vt:lpstr>….konklusjon,  så langt…</vt:lpstr>
      <vt:lpstr>Takk for oppmerksomheten!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Velkommen til erfaringskonferansen  Små kommuner – robuste grep</dc:title>
  <dc:creator>Åsbjørn Vetti</dc:creator>
  <cp:lastModifiedBy>Åsbjørn Vetti</cp:lastModifiedBy>
  <cp:revision>7</cp:revision>
  <dcterms:created xsi:type="dcterms:W3CDTF">2023-04-14T07:14:39Z</dcterms:created>
  <dcterms:modified xsi:type="dcterms:W3CDTF">2023-06-13T16:00:39Z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0x01010036E1B8F2D0440C4FA4A7E06BE9E2146F</vt:lpwstr>
  </property>
</Properties>
</file>